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1" r:id="rId4"/>
    <p:sldMasterId id="2147483704" r:id="rId5"/>
    <p:sldMasterId id="2147483717" r:id="rId6"/>
    <p:sldMasterId id="2147483730" r:id="rId7"/>
    <p:sldMasterId id="2147483743" r:id="rId8"/>
  </p:sldMasterIdLst>
  <p:notesMasterIdLst>
    <p:notesMasterId r:id="rId22"/>
  </p:notesMasterIdLst>
  <p:sldIdLst>
    <p:sldId id="351" r:id="rId9"/>
    <p:sldId id="348" r:id="rId10"/>
    <p:sldId id="374" r:id="rId11"/>
    <p:sldId id="260" r:id="rId12"/>
    <p:sldId id="347" r:id="rId13"/>
    <p:sldId id="259" r:id="rId14"/>
    <p:sldId id="298" r:id="rId15"/>
    <p:sldId id="373" r:id="rId16"/>
    <p:sldId id="309" r:id="rId17"/>
    <p:sldId id="375" r:id="rId18"/>
    <p:sldId id="310" r:id="rId19"/>
    <p:sldId id="376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595" autoAdjust="0"/>
  </p:normalViewPr>
  <p:slideViewPr>
    <p:cSldViewPr snapToGrid="0" showGuides="1">
      <p:cViewPr>
        <p:scale>
          <a:sx n="68" d="100"/>
          <a:sy n="68" d="100"/>
        </p:scale>
        <p:origin x="-438" y="-23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511349A8-1806-4767-8D5C-8153CEABBF7A}"/>
              </a:ext>
            </a:extLst>
          </p:cNvPr>
          <p:cNvGrpSpPr/>
          <p:nvPr userDrawn="1"/>
        </p:nvGrpSpPr>
        <p:grpSpPr>
          <a:xfrm>
            <a:off x="1862121" y="1880333"/>
            <a:ext cx="2304289" cy="3980137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xmlns="" id="{A5B14E61-6B40-4E0A-9A2C-AE1151E3237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xmlns="" id="{4BA85697-685A-4B4A-BA3A-AD0B0737BE4F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1C49F731-8D94-4B87-9BF4-8E94F229A20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xmlns="" id="{227630D1-8A15-4AD6-B00E-9E24B04D4FB1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xmlns="" id="{CC5C7767-3D38-4548-BA69-330C5EAB49A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84693929-D824-414C-8701-7DC6C46484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1785" y="2211969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F87CFBA2-3D00-48E9-9E9B-3198C9293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xmlns="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xmlns="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1/25/2022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CB42757-2FAB-4EBF-8E14-A37BF1CAD773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xmlns="" id="{D15E9A75-51AA-4688-8AE5-02C6D5DDC8DA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>
              <a:extLst>
                <a:ext uri="{FF2B5EF4-FFF2-40B4-BE49-F238E27FC236}">
                  <a16:creationId xmlns:a16="http://schemas.microsoft.com/office/drawing/2014/main" xmlns="" id="{D20B0A5C-34FF-49FE-A1C1-C80AAD6236C6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1280596-30F2-49B4-95B9-9F5BBB63541B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xmlns="" id="{8A51914E-B09F-4480-AC24-2A852BBD7BD5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xmlns="" id="{80D1C90A-569F-4379-8F88-F2572F73CC5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DA7EA0-0778-422D-8CA6-07327E3438BB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xmlns="" id="{947D6979-47C9-426D-97FF-C2ECFE0EC544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xmlns="" id="{0B0C3404-C0BB-44D3-A12A-CB1FB9F256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4C9915F-56DA-4E31-ADB7-5C5450966F04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xmlns="" id="{DA8602FB-289B-4690-B5C0-0D21B037363E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xmlns="" id="{04FCF370-21DA-423A-9D4B-B29F95A5453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AF96D8EC-3C4D-411C-966F-CC1079D58A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0FF251AE-3E3A-4AB5-B08B-3CB1C679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FCD56960-5FED-4089-9C88-7E7255D9EF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5BBF3A8E-D80A-4575-9E53-E71256BF9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63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5">
            <a:extLst>
              <a:ext uri="{FF2B5EF4-FFF2-40B4-BE49-F238E27FC236}">
                <a16:creationId xmlns:a16="http://schemas.microsoft.com/office/drawing/2014/main" xmlns="" id="{7CB42757-2FAB-4EBF-8E14-A37BF1CAD773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xmlns="" id="{D15E9A75-51AA-4688-8AE5-02C6D5DDC8DA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>
              <a:extLst>
                <a:ext uri="{FF2B5EF4-FFF2-40B4-BE49-F238E27FC236}">
                  <a16:creationId xmlns:a16="http://schemas.microsoft.com/office/drawing/2014/main" xmlns="" id="{D20B0A5C-34FF-49FE-A1C1-C80AAD6236C6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41280596-30F2-49B4-95B9-9F5BBB63541B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xmlns="" id="{8A51914E-B09F-4480-AC24-2A852BBD7BD5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xmlns="" id="{80D1C90A-569F-4379-8F88-F2572F73CC5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xmlns="" id="{65DA7EA0-0778-422D-8CA6-07327E3438BB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xmlns="" id="{947D6979-47C9-426D-97FF-C2ECFE0EC544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xmlns="" id="{0B0C3404-C0BB-44D3-A12A-CB1FB9F256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14C9915F-56DA-4E31-ADB7-5C5450966F04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xmlns="" id="{DA8602FB-289B-4690-B5C0-0D21B037363E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xmlns="" id="{04FCF370-21DA-423A-9D4B-B29F95A5453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AF96D8EC-3C4D-411C-966F-CC1079D58A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0FF251AE-3E3A-4AB5-B08B-3CB1C679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FCD56960-5FED-4089-9C88-7E7255D9EF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5BBF3A8E-D80A-4575-9E53-E71256BF9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9DEC252D-FECD-4DB5-8F2A-1FE693EC39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3B83AC0C-76C6-427E-8021-FEFE2B10C51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E9C1264F-6963-4757-8EE1-34D94A5B284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1/25/2022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1/25/2022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1/25/2022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5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xmlns="" id="{5B8D7124-698A-4D72-8839-F14D518E0C6F}"/>
              </a:ext>
            </a:extLst>
          </p:cNvPr>
          <p:cNvSpPr/>
          <p:nvPr/>
        </p:nvSpPr>
        <p:spPr>
          <a:xfrm>
            <a:off x="3722089" y="4624988"/>
            <a:ext cx="4545611" cy="485223"/>
          </a:xfrm>
          <a:prstGeom prst="ellipse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0" y="2938461"/>
            <a:ext cx="12192000" cy="1021556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Aachen-Light Ho" pitchFamily="2" charset="0"/>
                <a:cs typeface="Arial" pitchFamily="34" charset="0"/>
              </a:rPr>
              <a:t>MODUL</a:t>
            </a:r>
            <a:r>
              <a:rPr lang="en-US" altLang="ko-KR" sz="54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Aachen-Light Ho" pitchFamily="2" charset="0"/>
                <a:cs typeface="Arial" pitchFamily="34" charset="0"/>
              </a:rPr>
              <a:t> </a:t>
            </a:r>
            <a:r>
              <a:rPr lang="en-US" altLang="ko-KR" sz="5400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Aachen-Light Ho" pitchFamily="2" charset="0"/>
                <a:cs typeface="Arial" pitchFamily="34" charset="0"/>
              </a:rPr>
              <a:t>PEMBUATAN</a:t>
            </a:r>
            <a:r>
              <a:rPr lang="en-US" altLang="ko-KR" sz="54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Aachen-Light Ho" pitchFamily="2" charset="0"/>
                <a:cs typeface="Arial" pitchFamily="34" charset="0"/>
              </a:rPr>
              <a:t> </a:t>
            </a:r>
            <a:r>
              <a:rPr lang="en-US" altLang="ko-KR" sz="5400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  <a:latin typeface="Aachen-Light Ho" pitchFamily="2" charset="0"/>
                <a:cs typeface="Arial" pitchFamily="34" charset="0"/>
              </a:rPr>
              <a:t>ECOENZYM</a:t>
            </a:r>
            <a:endParaRPr lang="ko-KR" altLang="en-US" sz="5400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reflection blurRad="6350" stA="60000" endA="900" endPos="58000" dir="5400000" sy="-100000" algn="bl" rotWithShape="0"/>
              </a:effectLst>
              <a:latin typeface="Aachen-Light Ho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-2" y="4300020"/>
            <a:ext cx="121920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Potensi</a:t>
            </a:r>
            <a:r>
              <a:rPr lang="en-US" altLang="ko-KR" sz="1867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&amp; </a:t>
            </a:r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Peluang</a:t>
            </a:r>
            <a:r>
              <a:rPr lang="en-US" altLang="ko-KR" sz="1867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pemanfaatan</a:t>
            </a:r>
            <a:r>
              <a:rPr lang="en-US" altLang="ko-KR" sz="1867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sumber</a:t>
            </a:r>
            <a:r>
              <a:rPr lang="en-US" altLang="ko-KR" sz="1867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bahan</a:t>
            </a:r>
            <a:r>
              <a:rPr lang="en-US" altLang="ko-KR" sz="1867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yang </a:t>
            </a:r>
            <a:r>
              <a:rPr lang="en-US" altLang="ko-KR" sz="1867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melimpah</a:t>
            </a:r>
            <a:endParaRPr lang="ko-KR" altLang="en-US" sz="1867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E58859-9060-4FB2-BD7A-0BB1E6CC359D}"/>
              </a:ext>
            </a:extLst>
          </p:cNvPr>
          <p:cNvSpPr/>
          <p:nvPr/>
        </p:nvSpPr>
        <p:spPr>
          <a:xfrm>
            <a:off x="-2" y="1305026"/>
            <a:ext cx="1219200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714AEAC-4445-4E50-AF43-6291AD7C2158}"/>
              </a:ext>
            </a:extLst>
          </p:cNvPr>
          <p:cNvSpPr/>
          <p:nvPr/>
        </p:nvSpPr>
        <p:spPr>
          <a:xfrm>
            <a:off x="-11912" y="1663270"/>
            <a:ext cx="1219200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B4460F-3891-4866-9E99-33EB2E6EC788}"/>
              </a:ext>
            </a:extLst>
          </p:cNvPr>
          <p:cNvSpPr/>
          <p:nvPr/>
        </p:nvSpPr>
        <p:spPr>
          <a:xfrm>
            <a:off x="5794008" y="1279636"/>
            <a:ext cx="603984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82D4426-B6A0-4B12-8015-2D40A9A35AE3}"/>
              </a:ext>
            </a:extLst>
          </p:cNvPr>
          <p:cNvSpPr/>
          <p:nvPr/>
        </p:nvSpPr>
        <p:spPr>
          <a:xfrm>
            <a:off x="5677988" y="1279636"/>
            <a:ext cx="116017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48000">
                <a:schemeClr val="accent3">
                  <a:lumMod val="7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D8C6564-4F6D-42A0-812A-608A1583FF00}"/>
              </a:ext>
            </a:extLst>
          </p:cNvPr>
          <p:cNvSpPr/>
          <p:nvPr/>
        </p:nvSpPr>
        <p:spPr>
          <a:xfrm>
            <a:off x="6388959" y="1279636"/>
            <a:ext cx="116017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</a:schemeClr>
              </a:gs>
              <a:gs pos="48000">
                <a:schemeClr val="accent3">
                  <a:lumMod val="100000"/>
                </a:schemeClr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C3B32B-92F3-43FD-9188-62F442341712}"/>
              </a:ext>
            </a:extLst>
          </p:cNvPr>
          <p:cNvSpPr/>
          <p:nvPr/>
        </p:nvSpPr>
        <p:spPr>
          <a:xfrm>
            <a:off x="5997057" y="1182959"/>
            <a:ext cx="197886" cy="1071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FA5E9DEA-53DB-4362-BAAE-8B5CA4029E08}"/>
              </a:ext>
            </a:extLst>
          </p:cNvPr>
          <p:cNvSpPr/>
          <p:nvPr/>
        </p:nvSpPr>
        <p:spPr>
          <a:xfrm rot="16200000">
            <a:off x="5915572" y="382234"/>
            <a:ext cx="897482" cy="734512"/>
          </a:xfrm>
          <a:custGeom>
            <a:avLst/>
            <a:gdLst>
              <a:gd name="connsiteX0" fmla="*/ 415248 w 1082103"/>
              <a:gd name="connsiteY0" fmla="*/ 1642 h 885609"/>
              <a:gd name="connsiteX1" fmla="*/ 568592 w 1082103"/>
              <a:gd name="connsiteY1" fmla="*/ 72314 h 885609"/>
              <a:gd name="connsiteX2" fmla="*/ 699435 w 1082103"/>
              <a:gd name="connsiteY2" fmla="*/ 303584 h 885609"/>
              <a:gd name="connsiteX3" fmla="*/ 785078 w 1082103"/>
              <a:gd name="connsiteY3" fmla="*/ 603435 h 885609"/>
              <a:gd name="connsiteX4" fmla="*/ 825393 w 1082103"/>
              <a:gd name="connsiteY4" fmla="*/ 706793 h 885609"/>
              <a:gd name="connsiteX5" fmla="*/ 973755 w 1082103"/>
              <a:gd name="connsiteY5" fmla="*/ 752187 h 885609"/>
              <a:gd name="connsiteX6" fmla="*/ 1068744 w 1082103"/>
              <a:gd name="connsiteY6" fmla="*/ 677127 h 885609"/>
              <a:gd name="connsiteX7" fmla="*/ 1082103 w 1082103"/>
              <a:gd name="connsiteY7" fmla="*/ 658058 h 885609"/>
              <a:gd name="connsiteX8" fmla="*/ 1082103 w 1082103"/>
              <a:gd name="connsiteY8" fmla="*/ 812644 h 885609"/>
              <a:gd name="connsiteX9" fmla="*/ 1062435 w 1082103"/>
              <a:gd name="connsiteY9" fmla="*/ 828220 h 885609"/>
              <a:gd name="connsiteX10" fmla="*/ 984045 w 1082103"/>
              <a:gd name="connsiteY10" fmla="*/ 868897 h 885609"/>
              <a:gd name="connsiteX11" fmla="*/ 743852 w 1082103"/>
              <a:gd name="connsiteY11" fmla="*/ 793413 h 885609"/>
              <a:gd name="connsiteX12" fmla="*/ 664396 w 1082103"/>
              <a:gd name="connsiteY12" fmla="*/ 600960 h 885609"/>
              <a:gd name="connsiteX13" fmla="*/ 578817 w 1082103"/>
              <a:gd name="connsiteY13" fmla="*/ 280008 h 885609"/>
              <a:gd name="connsiteX14" fmla="*/ 519616 w 1082103"/>
              <a:gd name="connsiteY14" fmla="*/ 169225 h 885609"/>
              <a:gd name="connsiteX15" fmla="*/ 359596 w 1082103"/>
              <a:gd name="connsiteY15" fmla="*/ 113345 h 885609"/>
              <a:gd name="connsiteX16" fmla="*/ 255326 w 1082103"/>
              <a:gd name="connsiteY16" fmla="*/ 149165 h 885609"/>
              <a:gd name="connsiteX17" fmla="*/ 61428 w 1082103"/>
              <a:gd name="connsiteY17" fmla="*/ 182540 h 885609"/>
              <a:gd name="connsiteX18" fmla="*/ 0 w 1082103"/>
              <a:gd name="connsiteY18" fmla="*/ 162620 h 885609"/>
              <a:gd name="connsiteX19" fmla="*/ 0 w 1082103"/>
              <a:gd name="connsiteY19" fmla="*/ 53333 h 885609"/>
              <a:gd name="connsiteX20" fmla="*/ 19757 w 1082103"/>
              <a:gd name="connsiteY20" fmla="*/ 66452 h 885609"/>
              <a:gd name="connsiteX21" fmla="*/ 252916 w 1082103"/>
              <a:gd name="connsiteY21" fmla="*/ 38773 h 885609"/>
              <a:gd name="connsiteX22" fmla="*/ 415248 w 1082103"/>
              <a:gd name="connsiteY22" fmla="*/ 1642 h 88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2103" h="885609">
                <a:moveTo>
                  <a:pt x="415248" y="1642"/>
                </a:moveTo>
                <a:cubicBezTo>
                  <a:pt x="471910" y="7935"/>
                  <a:pt x="527073" y="32195"/>
                  <a:pt x="568592" y="72314"/>
                </a:cubicBezTo>
                <a:cubicBezTo>
                  <a:pt x="635153" y="136596"/>
                  <a:pt x="671104" y="217875"/>
                  <a:pt x="699435" y="303584"/>
                </a:cubicBezTo>
                <a:cubicBezTo>
                  <a:pt x="732129" y="402384"/>
                  <a:pt x="756943" y="503398"/>
                  <a:pt x="785078" y="603435"/>
                </a:cubicBezTo>
                <a:cubicBezTo>
                  <a:pt x="795108" y="639255"/>
                  <a:pt x="807613" y="674164"/>
                  <a:pt x="825393" y="706793"/>
                </a:cubicBezTo>
                <a:cubicBezTo>
                  <a:pt x="861669" y="773419"/>
                  <a:pt x="906412" y="787747"/>
                  <a:pt x="973755" y="752187"/>
                </a:cubicBezTo>
                <a:cubicBezTo>
                  <a:pt x="1011269" y="732421"/>
                  <a:pt x="1042921" y="707314"/>
                  <a:pt x="1068744" y="677127"/>
                </a:cubicBezTo>
                <a:lnTo>
                  <a:pt x="1082103" y="658058"/>
                </a:lnTo>
                <a:lnTo>
                  <a:pt x="1082103" y="812644"/>
                </a:lnTo>
                <a:lnTo>
                  <a:pt x="1062435" y="828220"/>
                </a:lnTo>
                <a:cubicBezTo>
                  <a:pt x="1038167" y="843843"/>
                  <a:pt x="1012001" y="857402"/>
                  <a:pt x="984045" y="868897"/>
                </a:cubicBezTo>
                <a:cubicBezTo>
                  <a:pt x="889870" y="907583"/>
                  <a:pt x="801686" y="877755"/>
                  <a:pt x="743852" y="793413"/>
                </a:cubicBezTo>
                <a:cubicBezTo>
                  <a:pt x="703798" y="734928"/>
                  <a:pt x="683283" y="668302"/>
                  <a:pt x="664396" y="600960"/>
                </a:cubicBezTo>
                <a:cubicBezTo>
                  <a:pt x="634502" y="494345"/>
                  <a:pt x="616982" y="384408"/>
                  <a:pt x="578817" y="280008"/>
                </a:cubicBezTo>
                <a:cubicBezTo>
                  <a:pt x="564294" y="240280"/>
                  <a:pt x="546904" y="202049"/>
                  <a:pt x="519616" y="169225"/>
                </a:cubicBezTo>
                <a:cubicBezTo>
                  <a:pt x="477478" y="118620"/>
                  <a:pt x="423356" y="101361"/>
                  <a:pt x="359596" y="113345"/>
                </a:cubicBezTo>
                <a:cubicBezTo>
                  <a:pt x="323189" y="120118"/>
                  <a:pt x="287694" y="130408"/>
                  <a:pt x="255326" y="149165"/>
                </a:cubicBezTo>
                <a:cubicBezTo>
                  <a:pt x="191875" y="185898"/>
                  <a:pt x="127105" y="196107"/>
                  <a:pt x="61428" y="182540"/>
                </a:cubicBezTo>
                <a:lnTo>
                  <a:pt x="0" y="162620"/>
                </a:lnTo>
                <a:lnTo>
                  <a:pt x="0" y="53333"/>
                </a:lnTo>
                <a:lnTo>
                  <a:pt x="19757" y="66452"/>
                </a:lnTo>
                <a:cubicBezTo>
                  <a:pt x="102535" y="96086"/>
                  <a:pt x="181405" y="86512"/>
                  <a:pt x="252916" y="38773"/>
                </a:cubicBezTo>
                <a:cubicBezTo>
                  <a:pt x="300427" y="7023"/>
                  <a:pt x="358587" y="-4651"/>
                  <a:pt x="415248" y="1642"/>
                </a:cubicBezTo>
                <a:close/>
              </a:path>
            </a:pathLst>
          </a:custGeom>
          <a:gradFill flip="none" rotWithShape="1">
            <a:gsLst>
              <a:gs pos="57000">
                <a:srgbClr val="606060">
                  <a:lumMod val="8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F325B2D-5BDE-46B3-B0A5-B9841E3BC5CB}"/>
              </a:ext>
            </a:extLst>
          </p:cNvPr>
          <p:cNvSpPr/>
          <p:nvPr/>
        </p:nvSpPr>
        <p:spPr>
          <a:xfrm>
            <a:off x="5923689" y="1828680"/>
            <a:ext cx="344622" cy="45719"/>
          </a:xfrm>
          <a:prstGeom prst="roundRect">
            <a:avLst>
              <a:gd name="adj" fmla="val 12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48973C74-C118-4851-998B-0A2472EB54AD}"/>
              </a:ext>
            </a:extLst>
          </p:cNvPr>
          <p:cNvSpPr/>
          <p:nvPr/>
        </p:nvSpPr>
        <p:spPr>
          <a:xfrm>
            <a:off x="5923689" y="1821534"/>
            <a:ext cx="344622" cy="45719"/>
          </a:xfrm>
          <a:prstGeom prst="roundRect">
            <a:avLst>
              <a:gd name="adj" fmla="val 1204"/>
            </a:avLst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78D8B85-A60D-44C4-98D8-94DC3C226259}"/>
              </a:ext>
            </a:extLst>
          </p:cNvPr>
          <p:cNvSpPr/>
          <p:nvPr/>
        </p:nvSpPr>
        <p:spPr>
          <a:xfrm>
            <a:off x="5973349" y="2127332"/>
            <a:ext cx="230308" cy="45719"/>
          </a:xfrm>
          <a:prstGeom prst="roundRect">
            <a:avLst>
              <a:gd name="adj" fmla="val 12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0C20C5C6-4EC6-45E8-B41A-AD8E10612DC5}"/>
              </a:ext>
            </a:extLst>
          </p:cNvPr>
          <p:cNvSpPr/>
          <p:nvPr/>
        </p:nvSpPr>
        <p:spPr>
          <a:xfrm>
            <a:off x="5973351" y="1882099"/>
            <a:ext cx="230309" cy="275479"/>
          </a:xfrm>
          <a:prstGeom prst="roundRect">
            <a:avLst>
              <a:gd name="adj" fmla="val 1204"/>
            </a:avLst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BA060982-E9C7-4182-B4C0-628F6FFD6EE7}"/>
              </a:ext>
            </a:extLst>
          </p:cNvPr>
          <p:cNvSpPr/>
          <p:nvPr/>
        </p:nvSpPr>
        <p:spPr>
          <a:xfrm rot="10800000" flipH="1">
            <a:off x="5973346" y="2173050"/>
            <a:ext cx="230308" cy="343257"/>
          </a:xfrm>
          <a:prstGeom prst="triangle">
            <a:avLst/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74A26C0-E200-40B4-A115-3EC8AF3E542C}"/>
              </a:ext>
            </a:extLst>
          </p:cNvPr>
          <p:cNvGrpSpPr/>
          <p:nvPr/>
        </p:nvGrpSpPr>
        <p:grpSpPr>
          <a:xfrm>
            <a:off x="5078807" y="1547976"/>
            <a:ext cx="2010564" cy="2010564"/>
            <a:chOff x="5114033" y="633247"/>
            <a:chExt cx="3361772" cy="311170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56A21044-C40C-4651-8F1A-D34E2576E3A1}"/>
                </a:ext>
              </a:extLst>
            </p:cNvPr>
            <p:cNvSpPr/>
            <p:nvPr/>
          </p:nvSpPr>
          <p:spPr>
            <a:xfrm rot="3900000">
              <a:off x="5239066" y="2021012"/>
              <a:ext cx="3111708" cy="336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D92E8FF-27B2-4394-B41A-258890EF4548}"/>
                </a:ext>
              </a:extLst>
            </p:cNvPr>
            <p:cNvSpPr/>
            <p:nvPr/>
          </p:nvSpPr>
          <p:spPr>
            <a:xfrm rot="19800000">
              <a:off x="5114033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C5F1FF2-0557-4766-AEF2-60827562C3EB}"/>
                </a:ext>
              </a:extLst>
            </p:cNvPr>
            <p:cNvSpPr/>
            <p:nvPr/>
          </p:nvSpPr>
          <p:spPr>
            <a:xfrm rot="1800000">
              <a:off x="5114034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8594C0AA-F4C0-4CA6-821F-09DDF3DC4409}"/>
                </a:ext>
              </a:extLst>
            </p:cNvPr>
            <p:cNvSpPr/>
            <p:nvPr/>
          </p:nvSpPr>
          <p:spPr>
            <a:xfrm rot="17700000">
              <a:off x="5239065" y="2021012"/>
              <a:ext cx="3111708" cy="336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89AF7AFB-9ABD-447B-A29D-22DC9AD28BEB}"/>
              </a:ext>
            </a:extLst>
          </p:cNvPr>
          <p:cNvSpPr/>
          <p:nvPr/>
        </p:nvSpPr>
        <p:spPr>
          <a:xfrm>
            <a:off x="5949168" y="1452993"/>
            <a:ext cx="293664" cy="180224"/>
          </a:xfrm>
          <a:custGeom>
            <a:avLst/>
            <a:gdLst/>
            <a:ahLst/>
            <a:cxnLst/>
            <a:rect l="l" t="t" r="r" b="b"/>
            <a:pathLst>
              <a:path w="731155" h="448717">
                <a:moveTo>
                  <a:pt x="458911" y="76684"/>
                </a:moveTo>
                <a:lnTo>
                  <a:pt x="458911" y="371364"/>
                </a:lnTo>
                <a:lnTo>
                  <a:pt x="504787" y="371364"/>
                </a:lnTo>
                <a:cubicBezTo>
                  <a:pt x="528898" y="371364"/>
                  <a:pt x="549213" y="368238"/>
                  <a:pt x="565732" y="361987"/>
                </a:cubicBezTo>
                <a:cubicBezTo>
                  <a:pt x="582252" y="355737"/>
                  <a:pt x="596038" y="346305"/>
                  <a:pt x="607088" y="333691"/>
                </a:cubicBezTo>
                <a:cubicBezTo>
                  <a:pt x="618139" y="321078"/>
                  <a:pt x="626399" y="305395"/>
                  <a:pt x="631868" y="286643"/>
                </a:cubicBezTo>
                <a:cubicBezTo>
                  <a:pt x="637337" y="267891"/>
                  <a:pt x="640072" y="246013"/>
                  <a:pt x="640072" y="221010"/>
                </a:cubicBezTo>
                <a:cubicBezTo>
                  <a:pt x="640072" y="200472"/>
                  <a:pt x="637672" y="181384"/>
                  <a:pt x="632873" y="163748"/>
                </a:cubicBezTo>
                <a:cubicBezTo>
                  <a:pt x="628073" y="146112"/>
                  <a:pt x="620371" y="130820"/>
                  <a:pt x="609767" y="117872"/>
                </a:cubicBezTo>
                <a:cubicBezTo>
                  <a:pt x="599163" y="104924"/>
                  <a:pt x="585545" y="94822"/>
                  <a:pt x="568914" y="87567"/>
                </a:cubicBezTo>
                <a:cubicBezTo>
                  <a:pt x="552282" y="80312"/>
                  <a:pt x="530460" y="76684"/>
                  <a:pt x="503448" y="76684"/>
                </a:cubicBezTo>
                <a:close/>
                <a:moveTo>
                  <a:pt x="397296" y="7702"/>
                </a:moveTo>
                <a:lnTo>
                  <a:pt x="508471" y="7702"/>
                </a:lnTo>
                <a:cubicBezTo>
                  <a:pt x="547092" y="7702"/>
                  <a:pt x="579853" y="12223"/>
                  <a:pt x="606753" y="21264"/>
                </a:cubicBezTo>
                <a:cubicBezTo>
                  <a:pt x="633654" y="30305"/>
                  <a:pt x="656313" y="43700"/>
                  <a:pt x="674730" y="61448"/>
                </a:cubicBezTo>
                <a:cubicBezTo>
                  <a:pt x="693148" y="79195"/>
                  <a:pt x="707156" y="101129"/>
                  <a:pt x="716756" y="127248"/>
                </a:cubicBezTo>
                <a:cubicBezTo>
                  <a:pt x="726355" y="153368"/>
                  <a:pt x="731155" y="183617"/>
                  <a:pt x="731155" y="217996"/>
                </a:cubicBezTo>
                <a:cubicBezTo>
                  <a:pt x="731155" y="257733"/>
                  <a:pt x="725965" y="291722"/>
                  <a:pt x="715584" y="319962"/>
                </a:cubicBezTo>
                <a:cubicBezTo>
                  <a:pt x="705203" y="348202"/>
                  <a:pt x="690302" y="371252"/>
                  <a:pt x="670880" y="389111"/>
                </a:cubicBezTo>
                <a:cubicBezTo>
                  <a:pt x="651457" y="406971"/>
                  <a:pt x="627850" y="420086"/>
                  <a:pt x="600056" y="428458"/>
                </a:cubicBezTo>
                <a:cubicBezTo>
                  <a:pt x="572262" y="436829"/>
                  <a:pt x="539167" y="441015"/>
                  <a:pt x="500769" y="441015"/>
                </a:cubicBezTo>
                <a:lnTo>
                  <a:pt x="397296" y="441015"/>
                </a:lnTo>
                <a:cubicBezTo>
                  <a:pt x="389929" y="441015"/>
                  <a:pt x="383734" y="438839"/>
                  <a:pt x="378711" y="434485"/>
                </a:cubicBezTo>
                <a:cubicBezTo>
                  <a:pt x="373688" y="430132"/>
                  <a:pt x="371177" y="423044"/>
                  <a:pt x="371177" y="413221"/>
                </a:cubicBezTo>
                <a:lnTo>
                  <a:pt x="371177" y="35496"/>
                </a:lnTo>
                <a:cubicBezTo>
                  <a:pt x="371177" y="25673"/>
                  <a:pt x="373688" y="18585"/>
                  <a:pt x="378711" y="14232"/>
                </a:cubicBezTo>
                <a:cubicBezTo>
                  <a:pt x="383734" y="9879"/>
                  <a:pt x="389929" y="7702"/>
                  <a:pt x="397296" y="7702"/>
                </a:cubicBezTo>
                <a:close/>
                <a:moveTo>
                  <a:pt x="139638" y="0"/>
                </a:moveTo>
                <a:cubicBezTo>
                  <a:pt x="160622" y="0"/>
                  <a:pt x="179207" y="2456"/>
                  <a:pt x="195392" y="7367"/>
                </a:cubicBezTo>
                <a:cubicBezTo>
                  <a:pt x="211577" y="12278"/>
                  <a:pt x="225195" y="19366"/>
                  <a:pt x="236246" y="28631"/>
                </a:cubicBezTo>
                <a:cubicBezTo>
                  <a:pt x="247296" y="37895"/>
                  <a:pt x="255668" y="49281"/>
                  <a:pt x="261360" y="62787"/>
                </a:cubicBezTo>
                <a:cubicBezTo>
                  <a:pt x="267053" y="76293"/>
                  <a:pt x="269899" y="91529"/>
                  <a:pt x="269899" y="108496"/>
                </a:cubicBezTo>
                <a:cubicBezTo>
                  <a:pt x="269899" y="121667"/>
                  <a:pt x="268225" y="133945"/>
                  <a:pt x="264876" y="145331"/>
                </a:cubicBezTo>
                <a:cubicBezTo>
                  <a:pt x="261528" y="156716"/>
                  <a:pt x="256617" y="166874"/>
                  <a:pt x="250142" y="175803"/>
                </a:cubicBezTo>
                <a:cubicBezTo>
                  <a:pt x="243668" y="184733"/>
                  <a:pt x="235576" y="192323"/>
                  <a:pt x="225865" y="198574"/>
                </a:cubicBezTo>
                <a:cubicBezTo>
                  <a:pt x="216154" y="204825"/>
                  <a:pt x="204936" y="209513"/>
                  <a:pt x="192211" y="212638"/>
                </a:cubicBezTo>
                <a:lnTo>
                  <a:pt x="192211" y="213643"/>
                </a:lnTo>
                <a:cubicBezTo>
                  <a:pt x="207392" y="215429"/>
                  <a:pt x="221009" y="219280"/>
                  <a:pt x="233064" y="225196"/>
                </a:cubicBezTo>
                <a:cubicBezTo>
                  <a:pt x="245120" y="231112"/>
                  <a:pt x="255333" y="238534"/>
                  <a:pt x="263704" y="247464"/>
                </a:cubicBezTo>
                <a:cubicBezTo>
                  <a:pt x="272076" y="256394"/>
                  <a:pt x="278494" y="266496"/>
                  <a:pt x="282959" y="277769"/>
                </a:cubicBezTo>
                <a:cubicBezTo>
                  <a:pt x="287424" y="289043"/>
                  <a:pt x="289656" y="301154"/>
                  <a:pt x="289656" y="314102"/>
                </a:cubicBezTo>
                <a:cubicBezTo>
                  <a:pt x="289656" y="335756"/>
                  <a:pt x="285526" y="354955"/>
                  <a:pt x="277266" y="371698"/>
                </a:cubicBezTo>
                <a:cubicBezTo>
                  <a:pt x="269006" y="388442"/>
                  <a:pt x="257509" y="402506"/>
                  <a:pt x="242775" y="413891"/>
                </a:cubicBezTo>
                <a:cubicBezTo>
                  <a:pt x="228041" y="425277"/>
                  <a:pt x="210405" y="433927"/>
                  <a:pt x="189867" y="439843"/>
                </a:cubicBezTo>
                <a:cubicBezTo>
                  <a:pt x="169329" y="445759"/>
                  <a:pt x="146893" y="448717"/>
                  <a:pt x="122560" y="448717"/>
                </a:cubicBezTo>
                <a:cubicBezTo>
                  <a:pt x="107826" y="448717"/>
                  <a:pt x="93985" y="447657"/>
                  <a:pt x="81037" y="445536"/>
                </a:cubicBezTo>
                <a:cubicBezTo>
                  <a:pt x="68088" y="443415"/>
                  <a:pt x="56647" y="440792"/>
                  <a:pt x="46713" y="437666"/>
                </a:cubicBezTo>
                <a:cubicBezTo>
                  <a:pt x="36779" y="434541"/>
                  <a:pt x="28575" y="431304"/>
                  <a:pt x="22101" y="427955"/>
                </a:cubicBezTo>
                <a:cubicBezTo>
                  <a:pt x="15627" y="424607"/>
                  <a:pt x="11385" y="422040"/>
                  <a:pt x="9376" y="420254"/>
                </a:cubicBezTo>
                <a:cubicBezTo>
                  <a:pt x="7367" y="418468"/>
                  <a:pt x="5860" y="416458"/>
                  <a:pt x="4855" y="414226"/>
                </a:cubicBezTo>
                <a:cubicBezTo>
                  <a:pt x="3851" y="411994"/>
                  <a:pt x="2958" y="409371"/>
                  <a:pt x="2176" y="406357"/>
                </a:cubicBezTo>
                <a:cubicBezTo>
                  <a:pt x="1395" y="403343"/>
                  <a:pt x="837" y="399548"/>
                  <a:pt x="502" y="394971"/>
                </a:cubicBezTo>
                <a:cubicBezTo>
                  <a:pt x="167" y="390395"/>
                  <a:pt x="0" y="384870"/>
                  <a:pt x="0" y="378396"/>
                </a:cubicBezTo>
                <a:cubicBezTo>
                  <a:pt x="0" y="367680"/>
                  <a:pt x="893" y="360257"/>
                  <a:pt x="2679" y="356127"/>
                </a:cubicBezTo>
                <a:cubicBezTo>
                  <a:pt x="4464" y="351997"/>
                  <a:pt x="7143" y="349932"/>
                  <a:pt x="10715" y="349932"/>
                </a:cubicBezTo>
                <a:cubicBezTo>
                  <a:pt x="12948" y="349932"/>
                  <a:pt x="16799" y="351439"/>
                  <a:pt x="22268" y="354453"/>
                </a:cubicBezTo>
                <a:cubicBezTo>
                  <a:pt x="27737" y="357467"/>
                  <a:pt x="34714" y="360704"/>
                  <a:pt x="43197" y="364164"/>
                </a:cubicBezTo>
                <a:cubicBezTo>
                  <a:pt x="51680" y="367624"/>
                  <a:pt x="61614" y="370861"/>
                  <a:pt x="73000" y="373875"/>
                </a:cubicBezTo>
                <a:cubicBezTo>
                  <a:pt x="84385" y="376889"/>
                  <a:pt x="97333" y="378396"/>
                  <a:pt x="111844" y="378396"/>
                </a:cubicBezTo>
                <a:cubicBezTo>
                  <a:pt x="124122" y="378396"/>
                  <a:pt x="134950" y="376945"/>
                  <a:pt x="144326" y="374042"/>
                </a:cubicBezTo>
                <a:cubicBezTo>
                  <a:pt x="153702" y="371140"/>
                  <a:pt x="161683" y="367066"/>
                  <a:pt x="168268" y="361820"/>
                </a:cubicBezTo>
                <a:cubicBezTo>
                  <a:pt x="174854" y="356574"/>
                  <a:pt x="179765" y="350211"/>
                  <a:pt x="183002" y="342733"/>
                </a:cubicBezTo>
                <a:cubicBezTo>
                  <a:pt x="186239" y="335254"/>
                  <a:pt x="187858" y="326938"/>
                  <a:pt x="187858" y="317785"/>
                </a:cubicBezTo>
                <a:cubicBezTo>
                  <a:pt x="187858" y="307740"/>
                  <a:pt x="185905" y="298698"/>
                  <a:pt x="181998" y="290661"/>
                </a:cubicBezTo>
                <a:cubicBezTo>
                  <a:pt x="178091" y="282625"/>
                  <a:pt x="172287" y="275760"/>
                  <a:pt x="164585" y="270067"/>
                </a:cubicBezTo>
                <a:cubicBezTo>
                  <a:pt x="156883" y="264375"/>
                  <a:pt x="147172" y="259966"/>
                  <a:pt x="135452" y="256840"/>
                </a:cubicBezTo>
                <a:cubicBezTo>
                  <a:pt x="123732" y="253715"/>
                  <a:pt x="109946" y="252152"/>
                  <a:pt x="94096" y="252152"/>
                </a:cubicBezTo>
                <a:lnTo>
                  <a:pt x="56592" y="252152"/>
                </a:lnTo>
                <a:cubicBezTo>
                  <a:pt x="53689" y="252152"/>
                  <a:pt x="51234" y="251762"/>
                  <a:pt x="49225" y="250980"/>
                </a:cubicBezTo>
                <a:cubicBezTo>
                  <a:pt x="47215" y="250199"/>
                  <a:pt x="45541" y="248580"/>
                  <a:pt x="44202" y="246125"/>
                </a:cubicBezTo>
                <a:cubicBezTo>
                  <a:pt x="42862" y="243669"/>
                  <a:pt x="41913" y="240265"/>
                  <a:pt x="41355" y="235911"/>
                </a:cubicBezTo>
                <a:cubicBezTo>
                  <a:pt x="40797" y="231558"/>
                  <a:pt x="40518" y="225921"/>
                  <a:pt x="40518" y="219001"/>
                </a:cubicBezTo>
                <a:cubicBezTo>
                  <a:pt x="40518" y="212527"/>
                  <a:pt x="40797" y="207225"/>
                  <a:pt x="41355" y="203095"/>
                </a:cubicBezTo>
                <a:cubicBezTo>
                  <a:pt x="41913" y="198965"/>
                  <a:pt x="42806" y="195784"/>
                  <a:pt x="44034" y="193551"/>
                </a:cubicBezTo>
                <a:cubicBezTo>
                  <a:pt x="45262" y="191319"/>
                  <a:pt x="46825" y="189756"/>
                  <a:pt x="48722" y="188863"/>
                </a:cubicBezTo>
                <a:cubicBezTo>
                  <a:pt x="50620" y="187970"/>
                  <a:pt x="52908" y="187524"/>
                  <a:pt x="55587" y="187524"/>
                </a:cubicBezTo>
                <a:lnTo>
                  <a:pt x="93426" y="187524"/>
                </a:lnTo>
                <a:cubicBezTo>
                  <a:pt x="106375" y="187524"/>
                  <a:pt x="117871" y="186017"/>
                  <a:pt x="127917" y="183003"/>
                </a:cubicBezTo>
                <a:cubicBezTo>
                  <a:pt x="137963" y="179989"/>
                  <a:pt x="146391" y="175692"/>
                  <a:pt x="153200" y="170111"/>
                </a:cubicBezTo>
                <a:cubicBezTo>
                  <a:pt x="160008" y="164530"/>
                  <a:pt x="165199" y="157777"/>
                  <a:pt x="168771" y="149851"/>
                </a:cubicBezTo>
                <a:cubicBezTo>
                  <a:pt x="172343" y="141926"/>
                  <a:pt x="174129" y="133164"/>
                  <a:pt x="174129" y="123565"/>
                </a:cubicBezTo>
                <a:cubicBezTo>
                  <a:pt x="174129" y="116198"/>
                  <a:pt x="172901" y="109221"/>
                  <a:pt x="170445" y="102636"/>
                </a:cubicBezTo>
                <a:cubicBezTo>
                  <a:pt x="167989" y="96050"/>
                  <a:pt x="164362" y="90357"/>
                  <a:pt x="159562" y="85558"/>
                </a:cubicBezTo>
                <a:cubicBezTo>
                  <a:pt x="154762" y="80758"/>
                  <a:pt x="148567" y="76963"/>
                  <a:pt x="140977" y="74172"/>
                </a:cubicBezTo>
                <a:cubicBezTo>
                  <a:pt x="133387" y="71382"/>
                  <a:pt x="124457" y="69987"/>
                  <a:pt x="114188" y="69987"/>
                </a:cubicBezTo>
                <a:cubicBezTo>
                  <a:pt x="102579" y="69987"/>
                  <a:pt x="91641" y="71717"/>
                  <a:pt x="81371" y="75177"/>
                </a:cubicBezTo>
                <a:cubicBezTo>
                  <a:pt x="71102" y="78637"/>
                  <a:pt x="61894" y="82432"/>
                  <a:pt x="53745" y="86562"/>
                </a:cubicBezTo>
                <a:cubicBezTo>
                  <a:pt x="45597" y="90692"/>
                  <a:pt x="38676" y="94543"/>
                  <a:pt x="32984" y="98115"/>
                </a:cubicBezTo>
                <a:cubicBezTo>
                  <a:pt x="27291" y="101687"/>
                  <a:pt x="23105" y="103473"/>
                  <a:pt x="20426" y="103473"/>
                </a:cubicBezTo>
                <a:cubicBezTo>
                  <a:pt x="18640" y="103473"/>
                  <a:pt x="17078" y="103082"/>
                  <a:pt x="15738" y="102301"/>
                </a:cubicBezTo>
                <a:cubicBezTo>
                  <a:pt x="14399" y="101520"/>
                  <a:pt x="13283" y="100013"/>
                  <a:pt x="12390" y="97780"/>
                </a:cubicBezTo>
                <a:cubicBezTo>
                  <a:pt x="11497" y="95548"/>
                  <a:pt x="10827" y="92311"/>
                  <a:pt x="10380" y="88069"/>
                </a:cubicBezTo>
                <a:cubicBezTo>
                  <a:pt x="9934" y="83828"/>
                  <a:pt x="9711" y="78358"/>
                  <a:pt x="9711" y="71661"/>
                </a:cubicBezTo>
                <a:cubicBezTo>
                  <a:pt x="9711" y="66080"/>
                  <a:pt x="9822" y="61448"/>
                  <a:pt x="10046" y="57764"/>
                </a:cubicBezTo>
                <a:cubicBezTo>
                  <a:pt x="10269" y="54081"/>
                  <a:pt x="10715" y="51011"/>
                  <a:pt x="11385" y="48555"/>
                </a:cubicBezTo>
                <a:cubicBezTo>
                  <a:pt x="12055" y="46100"/>
                  <a:pt x="12892" y="43979"/>
                  <a:pt x="13896" y="42193"/>
                </a:cubicBezTo>
                <a:cubicBezTo>
                  <a:pt x="14901" y="40407"/>
                  <a:pt x="16520" y="38454"/>
                  <a:pt x="18752" y="36333"/>
                </a:cubicBezTo>
                <a:cubicBezTo>
                  <a:pt x="20984" y="34212"/>
                  <a:pt x="25561" y="31031"/>
                  <a:pt x="32481" y="26789"/>
                </a:cubicBezTo>
                <a:cubicBezTo>
                  <a:pt x="39402" y="22548"/>
                  <a:pt x="48108" y="18418"/>
                  <a:pt x="58601" y="14399"/>
                </a:cubicBezTo>
                <a:cubicBezTo>
                  <a:pt x="69093" y="10381"/>
                  <a:pt x="81204" y="6976"/>
                  <a:pt x="94933" y="4186"/>
                </a:cubicBezTo>
                <a:cubicBezTo>
                  <a:pt x="108663" y="1395"/>
                  <a:pt x="123564" y="0"/>
                  <a:pt x="1396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135\Pictures\download 20 12 2021\download.png"/>
          <p:cNvPicPr>
            <a:picLocks noChangeAspect="1" noChangeArrowheads="1"/>
          </p:cNvPicPr>
          <p:nvPr/>
        </p:nvPicPr>
        <p:blipFill>
          <a:blip r:embed="rId2"/>
          <a:srcRect l="20722" t="13021" r="16920" b="26562"/>
          <a:stretch>
            <a:fillRect/>
          </a:stretch>
        </p:blipFill>
        <p:spPr bwMode="auto">
          <a:xfrm>
            <a:off x="9839325" y="295274"/>
            <a:ext cx="1036911" cy="7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0" y="5043263"/>
            <a:ext cx="121920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Bersama</a:t>
            </a:r>
            <a:r>
              <a:rPr lang="en-US" altLang="ko-KR" sz="1867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 : ROBBY </a:t>
            </a:r>
            <a:r>
              <a:rPr lang="en-US" altLang="ko-KR" sz="1867" b="1" dirty="0" err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MULYANA</a:t>
            </a:r>
            <a:r>
              <a:rPr lang="en-US" altLang="ko-KR" sz="1867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, SE</a:t>
            </a:r>
            <a:endParaRPr lang="ko-KR" altLang="en-US" sz="1867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652" y="498763"/>
            <a:ext cx="398051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MANFAAT</a:t>
            </a:r>
            <a:r>
              <a:rPr lang="en-US" sz="2800" dirty="0" smtClean="0"/>
              <a:t> </a:t>
            </a:r>
            <a:r>
              <a:rPr lang="en-US" sz="2800" dirty="0" err="1" smtClean="0"/>
              <a:t>ECOENZYM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7527" y="1425039"/>
            <a:ext cx="3727302" cy="2031325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sehari-hari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•    </a:t>
            </a:r>
            <a:r>
              <a:rPr lang="en-US" dirty="0" err="1" smtClean="0"/>
              <a:t>Karbol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pembersih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smtClean="0"/>
              <a:t>•    </a:t>
            </a:r>
            <a:r>
              <a:rPr lang="en-US" dirty="0" err="1" smtClean="0"/>
              <a:t>Sabun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smtClean="0"/>
              <a:t>•    </a:t>
            </a:r>
            <a:r>
              <a:rPr lang="en-US" dirty="0" err="1" smtClean="0"/>
              <a:t>Penjernih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smtClean="0"/>
              <a:t>•    </a:t>
            </a:r>
            <a:r>
              <a:rPr lang="en-US" dirty="0" err="1" smtClean="0"/>
              <a:t>Pembersih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smtClean="0"/>
              <a:t>•    Hand sanitizer </a:t>
            </a:r>
            <a:r>
              <a:rPr lang="en-US" dirty="0" err="1" smtClean="0"/>
              <a:t>alami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5028" y="1446811"/>
            <a:ext cx="313706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UDARA</a:t>
            </a:r>
            <a:r>
              <a:rPr lang="en-US" b="1" dirty="0" smtClean="0"/>
              <a:t>, AIR DAN TANAH</a:t>
            </a:r>
          </a:p>
          <a:p>
            <a:r>
              <a:rPr lang="en-US" dirty="0" smtClean="0"/>
              <a:t>Eco Enzyme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5018" y="1409206"/>
            <a:ext cx="3137066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MEDIS</a:t>
            </a:r>
            <a:endParaRPr lang="en-US" b="1" dirty="0" smtClean="0"/>
          </a:p>
          <a:p>
            <a:r>
              <a:rPr lang="en-US" dirty="0" smtClean="0"/>
              <a:t>Eco Enzyme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keputihan</a:t>
            </a:r>
            <a:r>
              <a:rPr lang="en-US" dirty="0" smtClean="0"/>
              <a:t>,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,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lain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7942" y="3891149"/>
            <a:ext cx="313706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Eco Enzyme </a:t>
            </a:r>
            <a:r>
              <a:rPr lang="en-US" b="1" dirty="0" err="1" smtClean="0"/>
              <a:t>membantu</a:t>
            </a:r>
            <a:r>
              <a:rPr lang="en-US" b="1" dirty="0" smtClean="0"/>
              <a:t>  </a:t>
            </a:r>
            <a:r>
              <a:rPr lang="en-US" b="1" dirty="0" err="1" smtClean="0"/>
              <a:t>mengurangi</a:t>
            </a:r>
            <a:r>
              <a:rPr lang="en-US" b="1" dirty="0" smtClean="0"/>
              <a:t> 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radiasi</a:t>
            </a:r>
            <a:r>
              <a:rPr lang="en-US" b="1" dirty="0" smtClean="0"/>
              <a:t> </a:t>
            </a:r>
            <a:r>
              <a:rPr lang="en-US" b="1" dirty="0" err="1" smtClean="0"/>
              <a:t>elektromagnetik</a:t>
            </a:r>
            <a:r>
              <a:rPr lang="en-US" b="1" dirty="0" smtClean="0"/>
              <a:t> 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1693" y="3675415"/>
            <a:ext cx="3137066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Eco Enzyme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penghasil</a:t>
            </a:r>
            <a:r>
              <a:rPr lang="en-US" b="1" dirty="0" smtClean="0"/>
              <a:t> ion </a:t>
            </a:r>
            <a:r>
              <a:rPr lang="en-US" b="1" dirty="0" err="1" smtClean="0"/>
              <a:t>negatif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petir</a:t>
            </a:r>
            <a:r>
              <a:rPr lang="en-US" dirty="0" smtClean="0"/>
              <a:t>, </a:t>
            </a:r>
            <a:r>
              <a:rPr lang="en-US" dirty="0" err="1" smtClean="0"/>
              <a:t>ombak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, air </a:t>
            </a:r>
            <a:r>
              <a:rPr lang="en-US" dirty="0" err="1" smtClean="0"/>
              <a:t>terjun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b="1" dirty="0" smtClean="0"/>
              <a:t>Eco-Enzyme </a:t>
            </a:r>
            <a:r>
              <a:rPr lang="en-US" b="1" dirty="0" err="1" smtClean="0"/>
              <a:t>memancarkan</a:t>
            </a:r>
            <a:r>
              <a:rPr lang="en-US" b="1" dirty="0" smtClean="0"/>
              <a:t> ion </a:t>
            </a:r>
            <a:r>
              <a:rPr lang="en-US" b="1" dirty="0" err="1" smtClean="0"/>
              <a:t>negatif</a:t>
            </a:r>
            <a:r>
              <a:rPr lang="en-US" b="1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57308" y="3995678"/>
            <a:ext cx="3137066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Eco-Enzyme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bertani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gersang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1578" y="4872473"/>
            <a:ext cx="313706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PENUANGAN</a:t>
            </a:r>
            <a:r>
              <a:rPr lang="en-US" b="1" dirty="0" smtClean="0"/>
              <a:t> ECO ENZYME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DANAU</a:t>
            </a:r>
            <a:r>
              <a:rPr lang="en-US" b="1" dirty="0" smtClean="0"/>
              <a:t> YANG </a:t>
            </a:r>
            <a:r>
              <a:rPr lang="en-US" b="1" dirty="0" err="1" smtClean="0"/>
              <a:t>TERCEMAR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AMPAS</a:t>
            </a:r>
            <a:r>
              <a:rPr lang="en-US" dirty="0" smtClean="0"/>
              <a:t> </a:t>
            </a:r>
            <a:r>
              <a:rPr lang="en-US" dirty="0" err="1" smtClean="0"/>
              <a:t>ECOENZYM</a:t>
            </a:r>
            <a:endParaRPr lang="en-US" dirty="0"/>
          </a:p>
        </p:txBody>
      </p:sp>
      <p:sp>
        <p:nvSpPr>
          <p:cNvPr id="33" name="Rectangle 2047">
            <a:extLst>
              <a:ext uri="{FF2B5EF4-FFF2-40B4-BE49-F238E27FC236}">
                <a16:creationId xmlns:a16="http://schemas.microsoft.com/office/drawing/2014/main" xmlns="" id="{9859A499-B716-4045-A9B6-BEC5965B7119}"/>
              </a:ext>
            </a:extLst>
          </p:cNvPr>
          <p:cNvSpPr/>
          <p:nvPr/>
        </p:nvSpPr>
        <p:spPr>
          <a:xfrm>
            <a:off x="5700156" y="3633849"/>
            <a:ext cx="5047014" cy="27460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Box 36"/>
          <p:cNvSpPr txBox="1"/>
          <p:nvPr/>
        </p:nvSpPr>
        <p:spPr>
          <a:xfrm>
            <a:off x="819397" y="1211283"/>
            <a:ext cx="8930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Ampas</a:t>
            </a:r>
            <a:r>
              <a:rPr lang="en-US" dirty="0" smtClean="0"/>
              <a:t> </a:t>
            </a:r>
            <a:r>
              <a:rPr lang="en-US" b="1" dirty="0" smtClean="0"/>
              <a:t>Eco-Enzyme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r>
              <a:rPr lang="en-US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b="1" dirty="0" smtClean="0"/>
              <a:t>Eco-Enzyme </a:t>
            </a:r>
            <a:r>
              <a:rPr lang="en-US" dirty="0" smtClean="0"/>
              <a:t>yang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kloset</a:t>
            </a:r>
            <a:r>
              <a:rPr lang="en-US" dirty="0" smtClean="0"/>
              <a:t>: </a:t>
            </a:r>
            <a:r>
              <a:rPr lang="en-US" dirty="0" err="1" smtClean="0"/>
              <a:t>diblender</a:t>
            </a:r>
            <a:r>
              <a:rPr lang="en-US" dirty="0" smtClean="0"/>
              <a:t>  </a:t>
            </a:r>
            <a:r>
              <a:rPr lang="en-US" dirty="0" err="1" smtClean="0"/>
              <a:t>halus</a:t>
            </a:r>
            <a:r>
              <a:rPr lang="en-US" dirty="0" smtClean="0"/>
              <a:t>, </a:t>
            </a:r>
            <a:r>
              <a:rPr lang="en-US" dirty="0" err="1" smtClean="0"/>
              <a:t>dituang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kloset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Mengusir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: </a:t>
            </a:r>
            <a:r>
              <a:rPr lang="en-US" dirty="0" err="1" smtClean="0"/>
              <a:t>dikeringkan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ditaruh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Mengharumkan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: </a:t>
            </a:r>
            <a:r>
              <a:rPr lang="en-US" dirty="0" err="1" smtClean="0"/>
              <a:t>dikeringkan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1359" y="3716977"/>
            <a:ext cx="1639888" cy="251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6393" y="3693228"/>
            <a:ext cx="1352550" cy="262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3506" t="48822" r="577" b="3984"/>
          <a:stretch>
            <a:fillRect/>
          </a:stretch>
        </p:blipFill>
        <p:spPr bwMode="auto">
          <a:xfrm>
            <a:off x="5127150" y="1955411"/>
            <a:ext cx="6867902" cy="402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APLIKASI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LAHAN</a:t>
            </a:r>
            <a:r>
              <a:rPr kumimoji="0" lang="en-US" sz="2800" b="1" i="0" u="none" strike="noStrike" kern="1200" cap="none" spc="0" normalizeH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PERTANIAN</a:t>
            </a:r>
            <a:endParaRPr kumimoji="0" lang="en-US" sz="2800" b="1" i="0" u="none" strike="noStrike" kern="1200" cap="none" spc="0" normalizeH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3" y="2166424"/>
            <a:ext cx="4473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PEMUPUKAN</a:t>
            </a:r>
            <a:r>
              <a:rPr lang="en-US" b="1" dirty="0" smtClean="0"/>
              <a:t> DAN </a:t>
            </a:r>
            <a:r>
              <a:rPr lang="en-US" b="1" dirty="0" err="1" smtClean="0"/>
              <a:t>PESTISIDA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DIAPLIKASIKAN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PERBANDINGAN</a:t>
            </a:r>
            <a:endParaRPr lang="en-US" b="1" dirty="0" smtClean="0"/>
          </a:p>
          <a:p>
            <a:r>
              <a:rPr lang="en-US" b="1" dirty="0" smtClean="0"/>
              <a:t> </a:t>
            </a:r>
          </a:p>
          <a:p>
            <a:r>
              <a:rPr lang="en-US" b="1" dirty="0" smtClean="0"/>
              <a:t> </a:t>
            </a:r>
            <a:r>
              <a:rPr lang="en-US" b="1" dirty="0" err="1" smtClean="0"/>
              <a:t>ECOENZYME</a:t>
            </a:r>
            <a:r>
              <a:rPr lang="en-US" b="1" dirty="0" smtClean="0"/>
              <a:t>   :   AIR  (1 : 1000)</a:t>
            </a:r>
          </a:p>
          <a:p>
            <a:r>
              <a:rPr lang="en-US" b="1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pupuk</a:t>
            </a:r>
            <a:r>
              <a:rPr lang="en-US" b="1" dirty="0" smtClean="0"/>
              <a:t>,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aplikasikan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tanah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pestisida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diaplikasikan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yang </a:t>
            </a:r>
            <a:r>
              <a:rPr lang="en-US" b="1" dirty="0" err="1" smtClean="0"/>
              <a:t>terkena</a:t>
            </a:r>
            <a:r>
              <a:rPr lang="en-US" b="1" dirty="0" smtClean="0"/>
              <a:t> </a:t>
            </a:r>
            <a:r>
              <a:rPr lang="en-US" b="1" dirty="0" err="1" smtClean="0"/>
              <a:t>hama</a:t>
            </a:r>
            <a:endParaRPr lang="en-US" b="1" dirty="0" smtClean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51381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 err="1" smtClean="0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6000" dirty="0" err="1" smtClean="0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686" y="1035520"/>
            <a:ext cx="7600208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MENGAPA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HARUS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MENUNGGU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, YUK KITA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MULAI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MEMBUAT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ECO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ENZYM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UNTUK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ALAM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LESTARI</a:t>
            </a:r>
            <a:endParaRPr lang="en-US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208" y="2589208"/>
            <a:ext cx="7600208" cy="22467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UNTUK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INFORMASI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PELATIHAN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DAPAT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MENGHUBUNGI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:</a:t>
            </a:r>
          </a:p>
          <a:p>
            <a:pPr algn="ctr"/>
            <a:endParaRPr lang="en-US" sz="28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ROBBY </a:t>
            </a:r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MULYANA</a:t>
            </a:r>
            <a:r>
              <a:rPr lang="en-US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            0819 4620 9383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</a:rPr>
              <a:t>www.robbymulyana.my.id</a:t>
            </a:r>
            <a:endParaRPr lang="en-US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169" name="Picture 1" descr="E:\2021\WhatsAp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152" y="3882676"/>
            <a:ext cx="893209" cy="50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7011" y="1880685"/>
            <a:ext cx="569387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</a:t>
            </a:r>
            <a:endParaRPr lang="en-US" sz="5400" b="1" cap="none" spc="0" dirty="0">
              <a:ln w="12700">
                <a:solidFill>
                  <a:srgbClr val="92D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8D55D3B-9314-4D7E-892C-31A66901F8C5}"/>
              </a:ext>
            </a:extLst>
          </p:cNvPr>
          <p:cNvSpPr/>
          <p:nvPr/>
        </p:nvSpPr>
        <p:spPr>
          <a:xfrm>
            <a:off x="6816854" y="4678661"/>
            <a:ext cx="4545611" cy="48522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6712945" y="3407441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Konten</a:t>
              </a:r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Materi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 smtClean="0">
                  <a:solidFill>
                    <a:schemeClr val="bg1"/>
                  </a:solidFill>
                  <a:cs typeface="Arial" pitchFamily="34" charset="0"/>
                </a:rPr>
                <a:t>Modul</a:t>
              </a: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 smtClean="0">
                  <a:solidFill>
                    <a:schemeClr val="bg1"/>
                  </a:solidFill>
                  <a:cs typeface="Arial" pitchFamily="34" charset="0"/>
                </a:rPr>
                <a:t>Pembuatan</a:t>
              </a: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 smtClean="0">
                  <a:solidFill>
                    <a:schemeClr val="bg1"/>
                  </a:solidFill>
                  <a:cs typeface="Arial" pitchFamily="34" charset="0"/>
                </a:rPr>
                <a:t>EcoEnzym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ight Arrow 9">
            <a:hlinkClick r:id="rId2" action="ppaction://hlinksldjump"/>
          </p:cNvPr>
          <p:cNvSpPr/>
          <p:nvPr/>
        </p:nvSpPr>
        <p:spPr>
          <a:xfrm>
            <a:off x="1158956" y="1799425"/>
            <a:ext cx="1762125" cy="97155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APA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 ?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20832" y="2075650"/>
            <a:ext cx="333375" cy="40005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061" y="2871285"/>
            <a:ext cx="569387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endParaRPr lang="en-US" sz="5400" b="1" cap="none" spc="0" dirty="0">
              <a:ln w="12700">
                <a:solidFill>
                  <a:srgbClr val="92D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Right Arrow 17">
            <a:hlinkClick r:id="rId3" action="ppaction://hlinksldjump"/>
          </p:cNvPr>
          <p:cNvSpPr/>
          <p:nvPr/>
        </p:nvSpPr>
        <p:spPr>
          <a:xfrm>
            <a:off x="1168482" y="2875750"/>
            <a:ext cx="1752600" cy="97155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PENEMU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30357" y="3151975"/>
            <a:ext cx="333375" cy="40005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7011" y="4004760"/>
            <a:ext cx="569387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endParaRPr lang="en-US" sz="5400" b="1" cap="none" spc="0" dirty="0">
              <a:ln w="12700">
                <a:solidFill>
                  <a:srgbClr val="92D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7" name="Right Arrow 26">
            <a:hlinkClick r:id="rId4" action="ppaction://hlinksldjump"/>
          </p:cNvPr>
          <p:cNvSpPr/>
          <p:nvPr/>
        </p:nvSpPr>
        <p:spPr>
          <a:xfrm>
            <a:off x="1149431" y="4009225"/>
            <a:ext cx="1762125" cy="97155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MENGAPA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911307" y="4285450"/>
            <a:ext cx="333375" cy="40005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4739" y="2361760"/>
            <a:ext cx="569387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</a:t>
            </a:r>
            <a:endParaRPr lang="en-US" sz="5400" b="1" cap="none" spc="0" dirty="0">
              <a:ln w="12700">
                <a:solidFill>
                  <a:srgbClr val="92D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" name="Right Arrow 29">
            <a:hlinkClick r:id="rId5" action="ppaction://hlinksldjump"/>
          </p:cNvPr>
          <p:cNvSpPr/>
          <p:nvPr/>
        </p:nvSpPr>
        <p:spPr>
          <a:xfrm>
            <a:off x="3997160" y="2366225"/>
            <a:ext cx="1752600" cy="97155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MANFAAT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759035" y="2642450"/>
            <a:ext cx="333375" cy="40005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688" tIns="457056" rIns="13076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30128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icrosoft JhengHei" pitchFamily="34" charset="-120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icrosoft JhengHei" pitchFamily="34" charset="-12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6985874" y="637881"/>
            <a:ext cx="3820567" cy="242887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2" name="Rectangle 41"/>
          <p:cNvSpPr/>
          <p:nvPr/>
        </p:nvSpPr>
        <p:spPr>
          <a:xfrm>
            <a:off x="3294635" y="3559189"/>
            <a:ext cx="569387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</a:t>
            </a:r>
            <a:endParaRPr lang="en-US" sz="5400" b="1" cap="none" spc="0" dirty="0">
              <a:ln w="12700">
                <a:solidFill>
                  <a:srgbClr val="92D05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3" name="Right Arrow 42">
            <a:hlinkClick r:id="rId7" action="ppaction://hlinksldjump"/>
          </p:cNvPr>
          <p:cNvSpPr/>
          <p:nvPr/>
        </p:nvSpPr>
        <p:spPr>
          <a:xfrm>
            <a:off x="4007055" y="3563654"/>
            <a:ext cx="2108737" cy="97155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PEMBUATAN</a:t>
            </a:r>
            <a:endParaRPr 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3768931" y="3839879"/>
            <a:ext cx="333375" cy="40005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9063886" y="1559371"/>
            <a:ext cx="1568739" cy="1342593"/>
            <a:chOff x="9836" y="1748"/>
            <a:chExt cx="1621" cy="1499"/>
          </a:xfrm>
        </p:grpSpPr>
        <p:sp>
          <p:nvSpPr>
            <p:cNvPr id="76813" name="Freeform 13"/>
            <p:cNvSpPr>
              <a:spLocks/>
            </p:cNvSpPr>
            <p:nvPr/>
          </p:nvSpPr>
          <p:spPr bwMode="auto">
            <a:xfrm>
              <a:off x="10230" y="1924"/>
              <a:ext cx="847" cy="1313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379" y="22"/>
                </a:cxn>
                <a:cxn ang="0">
                  <a:pos x="46" y="699"/>
                </a:cxn>
                <a:cxn ang="0">
                  <a:pos x="27" y="741"/>
                </a:cxn>
                <a:cxn ang="0">
                  <a:pos x="13" y="783"/>
                </a:cxn>
                <a:cxn ang="0">
                  <a:pos x="4" y="826"/>
                </a:cxn>
                <a:cxn ang="0">
                  <a:pos x="0" y="869"/>
                </a:cxn>
                <a:cxn ang="0">
                  <a:pos x="0" y="912"/>
                </a:cxn>
                <a:cxn ang="0">
                  <a:pos x="14" y="995"/>
                </a:cxn>
                <a:cxn ang="0">
                  <a:pos x="44" y="1073"/>
                </a:cxn>
                <a:cxn ang="0">
                  <a:pos x="88" y="1145"/>
                </a:cxn>
                <a:cxn ang="0">
                  <a:pos x="145" y="1206"/>
                </a:cxn>
                <a:cxn ang="0">
                  <a:pos x="213" y="1256"/>
                </a:cxn>
                <a:cxn ang="0">
                  <a:pos x="292" y="1292"/>
                </a:cxn>
                <a:cxn ang="0">
                  <a:pos x="334" y="1303"/>
                </a:cxn>
                <a:cxn ang="0">
                  <a:pos x="378" y="1311"/>
                </a:cxn>
                <a:cxn ang="0">
                  <a:pos x="424" y="1313"/>
                </a:cxn>
                <a:cxn ang="0">
                  <a:pos x="470" y="1311"/>
                </a:cxn>
                <a:cxn ang="0">
                  <a:pos x="514" y="1303"/>
                </a:cxn>
                <a:cxn ang="0">
                  <a:pos x="556" y="1292"/>
                </a:cxn>
                <a:cxn ang="0">
                  <a:pos x="634" y="1256"/>
                </a:cxn>
                <a:cxn ang="0">
                  <a:pos x="702" y="1206"/>
                </a:cxn>
                <a:cxn ang="0">
                  <a:pos x="759" y="1145"/>
                </a:cxn>
                <a:cxn ang="0">
                  <a:pos x="803" y="1073"/>
                </a:cxn>
                <a:cxn ang="0">
                  <a:pos x="832" y="995"/>
                </a:cxn>
                <a:cxn ang="0">
                  <a:pos x="846" y="912"/>
                </a:cxn>
                <a:cxn ang="0">
                  <a:pos x="847" y="869"/>
                </a:cxn>
                <a:cxn ang="0">
                  <a:pos x="843" y="826"/>
                </a:cxn>
                <a:cxn ang="0">
                  <a:pos x="834" y="783"/>
                </a:cxn>
                <a:cxn ang="0">
                  <a:pos x="821" y="741"/>
                </a:cxn>
                <a:cxn ang="0">
                  <a:pos x="802" y="699"/>
                </a:cxn>
                <a:cxn ang="0">
                  <a:pos x="462" y="22"/>
                </a:cxn>
                <a:cxn ang="0">
                  <a:pos x="418" y="0"/>
                </a:cxn>
              </a:cxnLst>
              <a:rect l="0" t="0" r="r" b="b"/>
              <a:pathLst>
                <a:path w="847" h="1313">
                  <a:moveTo>
                    <a:pt x="418" y="0"/>
                  </a:moveTo>
                  <a:lnTo>
                    <a:pt x="379" y="22"/>
                  </a:lnTo>
                  <a:lnTo>
                    <a:pt x="46" y="699"/>
                  </a:lnTo>
                  <a:lnTo>
                    <a:pt x="27" y="741"/>
                  </a:lnTo>
                  <a:lnTo>
                    <a:pt x="13" y="783"/>
                  </a:lnTo>
                  <a:lnTo>
                    <a:pt x="4" y="826"/>
                  </a:lnTo>
                  <a:lnTo>
                    <a:pt x="0" y="869"/>
                  </a:lnTo>
                  <a:lnTo>
                    <a:pt x="0" y="912"/>
                  </a:lnTo>
                  <a:lnTo>
                    <a:pt x="14" y="995"/>
                  </a:lnTo>
                  <a:lnTo>
                    <a:pt x="44" y="1073"/>
                  </a:lnTo>
                  <a:lnTo>
                    <a:pt x="88" y="1145"/>
                  </a:lnTo>
                  <a:lnTo>
                    <a:pt x="145" y="1206"/>
                  </a:lnTo>
                  <a:lnTo>
                    <a:pt x="213" y="1256"/>
                  </a:lnTo>
                  <a:lnTo>
                    <a:pt x="292" y="1292"/>
                  </a:lnTo>
                  <a:lnTo>
                    <a:pt x="334" y="1303"/>
                  </a:lnTo>
                  <a:lnTo>
                    <a:pt x="378" y="1311"/>
                  </a:lnTo>
                  <a:lnTo>
                    <a:pt x="424" y="1313"/>
                  </a:lnTo>
                  <a:lnTo>
                    <a:pt x="470" y="1311"/>
                  </a:lnTo>
                  <a:lnTo>
                    <a:pt x="514" y="1303"/>
                  </a:lnTo>
                  <a:lnTo>
                    <a:pt x="556" y="1292"/>
                  </a:lnTo>
                  <a:lnTo>
                    <a:pt x="634" y="1256"/>
                  </a:lnTo>
                  <a:lnTo>
                    <a:pt x="702" y="1206"/>
                  </a:lnTo>
                  <a:lnTo>
                    <a:pt x="759" y="1145"/>
                  </a:lnTo>
                  <a:lnTo>
                    <a:pt x="803" y="1073"/>
                  </a:lnTo>
                  <a:lnTo>
                    <a:pt x="832" y="995"/>
                  </a:lnTo>
                  <a:lnTo>
                    <a:pt x="846" y="912"/>
                  </a:lnTo>
                  <a:lnTo>
                    <a:pt x="847" y="869"/>
                  </a:lnTo>
                  <a:lnTo>
                    <a:pt x="843" y="826"/>
                  </a:lnTo>
                  <a:lnTo>
                    <a:pt x="834" y="783"/>
                  </a:lnTo>
                  <a:lnTo>
                    <a:pt x="821" y="741"/>
                  </a:lnTo>
                  <a:lnTo>
                    <a:pt x="802" y="699"/>
                  </a:lnTo>
                  <a:lnTo>
                    <a:pt x="462" y="22"/>
                  </a:lnTo>
                  <a:lnTo>
                    <a:pt x="418" y="0"/>
                  </a:lnTo>
                  <a:close/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10899" y="1758"/>
              <a:ext cx="547" cy="997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01" y="4"/>
                </a:cxn>
                <a:cxn ang="0">
                  <a:pos x="184" y="15"/>
                </a:cxn>
                <a:cxn ang="0">
                  <a:pos x="179" y="22"/>
                </a:cxn>
                <a:cxn ang="0">
                  <a:pos x="0" y="387"/>
                </a:cxn>
                <a:cxn ang="0">
                  <a:pos x="212" y="819"/>
                </a:cxn>
                <a:cxn ang="0">
                  <a:pos x="221" y="837"/>
                </a:cxn>
                <a:cxn ang="0">
                  <a:pos x="229" y="855"/>
                </a:cxn>
                <a:cxn ang="0">
                  <a:pos x="236" y="874"/>
                </a:cxn>
                <a:cxn ang="0">
                  <a:pos x="242" y="893"/>
                </a:cxn>
                <a:cxn ang="0">
                  <a:pos x="248" y="912"/>
                </a:cxn>
                <a:cxn ang="0">
                  <a:pos x="253" y="932"/>
                </a:cxn>
                <a:cxn ang="0">
                  <a:pos x="256" y="952"/>
                </a:cxn>
                <a:cxn ang="0">
                  <a:pos x="259" y="972"/>
                </a:cxn>
                <a:cxn ang="0">
                  <a:pos x="261" y="992"/>
                </a:cxn>
                <a:cxn ang="0">
                  <a:pos x="262" y="997"/>
                </a:cxn>
                <a:cxn ang="0">
                  <a:pos x="294" y="992"/>
                </a:cxn>
                <a:cxn ang="0">
                  <a:pos x="356" y="973"/>
                </a:cxn>
                <a:cxn ang="0">
                  <a:pos x="410" y="943"/>
                </a:cxn>
                <a:cxn ang="0">
                  <a:pos x="456" y="904"/>
                </a:cxn>
                <a:cxn ang="0">
                  <a:pos x="494" y="857"/>
                </a:cxn>
                <a:cxn ang="0">
                  <a:pos x="522" y="804"/>
                </a:cxn>
                <a:cxn ang="0">
                  <a:pos x="540" y="747"/>
                </a:cxn>
                <a:cxn ang="0">
                  <a:pos x="547" y="686"/>
                </a:cxn>
                <a:cxn ang="0">
                  <a:pos x="546" y="654"/>
                </a:cxn>
                <a:cxn ang="0">
                  <a:pos x="535" y="591"/>
                </a:cxn>
                <a:cxn ang="0">
                  <a:pos x="525" y="560"/>
                </a:cxn>
                <a:cxn ang="0">
                  <a:pos x="511" y="528"/>
                </a:cxn>
                <a:cxn ang="0">
                  <a:pos x="262" y="22"/>
                </a:cxn>
                <a:cxn ang="0">
                  <a:pos x="228" y="0"/>
                </a:cxn>
                <a:cxn ang="0">
                  <a:pos x="222" y="0"/>
                </a:cxn>
              </a:cxnLst>
              <a:rect l="0" t="0" r="r" b="b"/>
              <a:pathLst>
                <a:path w="547" h="997">
                  <a:moveTo>
                    <a:pt x="222" y="0"/>
                  </a:moveTo>
                  <a:lnTo>
                    <a:pt x="201" y="4"/>
                  </a:lnTo>
                  <a:lnTo>
                    <a:pt x="184" y="15"/>
                  </a:lnTo>
                  <a:lnTo>
                    <a:pt x="179" y="22"/>
                  </a:lnTo>
                  <a:lnTo>
                    <a:pt x="0" y="387"/>
                  </a:lnTo>
                  <a:lnTo>
                    <a:pt x="212" y="819"/>
                  </a:lnTo>
                  <a:lnTo>
                    <a:pt x="221" y="837"/>
                  </a:lnTo>
                  <a:lnTo>
                    <a:pt x="229" y="855"/>
                  </a:lnTo>
                  <a:lnTo>
                    <a:pt x="236" y="874"/>
                  </a:lnTo>
                  <a:lnTo>
                    <a:pt x="242" y="893"/>
                  </a:lnTo>
                  <a:lnTo>
                    <a:pt x="248" y="912"/>
                  </a:lnTo>
                  <a:lnTo>
                    <a:pt x="253" y="932"/>
                  </a:lnTo>
                  <a:lnTo>
                    <a:pt x="256" y="952"/>
                  </a:lnTo>
                  <a:lnTo>
                    <a:pt x="259" y="972"/>
                  </a:lnTo>
                  <a:lnTo>
                    <a:pt x="261" y="992"/>
                  </a:lnTo>
                  <a:lnTo>
                    <a:pt x="262" y="997"/>
                  </a:lnTo>
                  <a:lnTo>
                    <a:pt x="294" y="992"/>
                  </a:lnTo>
                  <a:lnTo>
                    <a:pt x="356" y="973"/>
                  </a:lnTo>
                  <a:lnTo>
                    <a:pt x="410" y="943"/>
                  </a:lnTo>
                  <a:lnTo>
                    <a:pt x="456" y="904"/>
                  </a:lnTo>
                  <a:lnTo>
                    <a:pt x="494" y="857"/>
                  </a:lnTo>
                  <a:lnTo>
                    <a:pt x="522" y="804"/>
                  </a:lnTo>
                  <a:lnTo>
                    <a:pt x="540" y="747"/>
                  </a:lnTo>
                  <a:lnTo>
                    <a:pt x="547" y="686"/>
                  </a:lnTo>
                  <a:lnTo>
                    <a:pt x="546" y="654"/>
                  </a:lnTo>
                  <a:lnTo>
                    <a:pt x="535" y="591"/>
                  </a:lnTo>
                  <a:lnTo>
                    <a:pt x="525" y="560"/>
                  </a:lnTo>
                  <a:lnTo>
                    <a:pt x="511" y="528"/>
                  </a:lnTo>
                  <a:lnTo>
                    <a:pt x="262" y="22"/>
                  </a:lnTo>
                  <a:lnTo>
                    <a:pt x="228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A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>
              <a:off x="9846" y="1758"/>
              <a:ext cx="547" cy="99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288" y="17"/>
                </a:cxn>
                <a:cxn ang="0">
                  <a:pos x="36" y="528"/>
                </a:cxn>
                <a:cxn ang="0">
                  <a:pos x="12" y="589"/>
                </a:cxn>
                <a:cxn ang="0">
                  <a:pos x="0" y="651"/>
                </a:cxn>
                <a:cxn ang="0">
                  <a:pos x="0" y="682"/>
                </a:cxn>
                <a:cxn ang="0">
                  <a:pos x="2" y="713"/>
                </a:cxn>
                <a:cxn ang="0">
                  <a:pos x="14" y="772"/>
                </a:cxn>
                <a:cxn ang="0">
                  <a:pos x="37" y="828"/>
                </a:cxn>
                <a:cxn ang="0">
                  <a:pos x="71" y="879"/>
                </a:cxn>
                <a:cxn ang="0">
                  <a:pos x="113" y="923"/>
                </a:cxn>
                <a:cxn ang="0">
                  <a:pos x="163" y="958"/>
                </a:cxn>
                <a:cxn ang="0">
                  <a:pos x="221" y="984"/>
                </a:cxn>
                <a:cxn ang="0">
                  <a:pos x="285" y="997"/>
                </a:cxn>
                <a:cxn ang="0">
                  <a:pos x="287" y="978"/>
                </a:cxn>
                <a:cxn ang="0">
                  <a:pos x="290" y="958"/>
                </a:cxn>
                <a:cxn ang="0">
                  <a:pos x="293" y="939"/>
                </a:cxn>
                <a:cxn ang="0">
                  <a:pos x="298" y="919"/>
                </a:cxn>
                <a:cxn ang="0">
                  <a:pos x="303" y="899"/>
                </a:cxn>
                <a:cxn ang="0">
                  <a:pos x="309" y="880"/>
                </a:cxn>
                <a:cxn ang="0">
                  <a:pos x="315" y="860"/>
                </a:cxn>
                <a:cxn ang="0">
                  <a:pos x="322" y="841"/>
                </a:cxn>
                <a:cxn ang="0">
                  <a:pos x="330" y="823"/>
                </a:cxn>
                <a:cxn ang="0">
                  <a:pos x="547" y="379"/>
                </a:cxn>
                <a:cxn ang="0">
                  <a:pos x="368" y="22"/>
                </a:cxn>
                <a:cxn ang="0">
                  <a:pos x="354" y="7"/>
                </a:cxn>
                <a:cxn ang="0">
                  <a:pos x="334" y="1"/>
                </a:cxn>
                <a:cxn ang="0">
                  <a:pos x="325" y="0"/>
                </a:cxn>
              </a:cxnLst>
              <a:rect l="0" t="0" r="r" b="b"/>
              <a:pathLst>
                <a:path w="547" h="997">
                  <a:moveTo>
                    <a:pt x="325" y="0"/>
                  </a:moveTo>
                  <a:lnTo>
                    <a:pt x="288" y="17"/>
                  </a:lnTo>
                  <a:lnTo>
                    <a:pt x="36" y="528"/>
                  </a:lnTo>
                  <a:lnTo>
                    <a:pt x="12" y="589"/>
                  </a:lnTo>
                  <a:lnTo>
                    <a:pt x="0" y="651"/>
                  </a:lnTo>
                  <a:lnTo>
                    <a:pt x="0" y="682"/>
                  </a:lnTo>
                  <a:lnTo>
                    <a:pt x="2" y="713"/>
                  </a:lnTo>
                  <a:lnTo>
                    <a:pt x="14" y="772"/>
                  </a:lnTo>
                  <a:lnTo>
                    <a:pt x="37" y="828"/>
                  </a:lnTo>
                  <a:lnTo>
                    <a:pt x="71" y="879"/>
                  </a:lnTo>
                  <a:lnTo>
                    <a:pt x="113" y="923"/>
                  </a:lnTo>
                  <a:lnTo>
                    <a:pt x="163" y="958"/>
                  </a:lnTo>
                  <a:lnTo>
                    <a:pt x="221" y="984"/>
                  </a:lnTo>
                  <a:lnTo>
                    <a:pt x="285" y="997"/>
                  </a:lnTo>
                  <a:lnTo>
                    <a:pt x="287" y="978"/>
                  </a:lnTo>
                  <a:lnTo>
                    <a:pt x="290" y="958"/>
                  </a:lnTo>
                  <a:lnTo>
                    <a:pt x="293" y="939"/>
                  </a:lnTo>
                  <a:lnTo>
                    <a:pt x="298" y="919"/>
                  </a:lnTo>
                  <a:lnTo>
                    <a:pt x="303" y="899"/>
                  </a:lnTo>
                  <a:lnTo>
                    <a:pt x="309" y="880"/>
                  </a:lnTo>
                  <a:lnTo>
                    <a:pt x="315" y="860"/>
                  </a:lnTo>
                  <a:lnTo>
                    <a:pt x="322" y="841"/>
                  </a:lnTo>
                  <a:lnTo>
                    <a:pt x="330" y="823"/>
                  </a:lnTo>
                  <a:lnTo>
                    <a:pt x="547" y="379"/>
                  </a:lnTo>
                  <a:lnTo>
                    <a:pt x="368" y="22"/>
                  </a:lnTo>
                  <a:lnTo>
                    <a:pt x="354" y="7"/>
                  </a:lnTo>
                  <a:lnTo>
                    <a:pt x="334" y="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A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902" y="1328483"/>
            <a:ext cx="158115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6450140" y="1444268"/>
            <a:ext cx="1688666" cy="1635825"/>
            <a:chOff x="6243" y="360"/>
            <a:chExt cx="1990" cy="1845"/>
          </a:xfrm>
        </p:grpSpPr>
        <p:pic>
          <p:nvPicPr>
            <p:cNvPr id="7680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3" y="360"/>
              <a:ext cx="1480" cy="1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7957" y="1762"/>
              <a:ext cx="112" cy="7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80"/>
                </a:cxn>
                <a:cxn ang="0">
                  <a:pos x="112" y="80"/>
                </a:cxn>
                <a:cxn ang="0">
                  <a:pos x="109" y="61"/>
                </a:cxn>
                <a:cxn ang="0">
                  <a:pos x="103" y="42"/>
                </a:cxn>
                <a:cxn ang="0">
                  <a:pos x="95" y="23"/>
                </a:cxn>
                <a:cxn ang="0">
                  <a:pos x="83" y="6"/>
                </a:cxn>
                <a:cxn ang="0">
                  <a:pos x="79" y="0"/>
                </a:cxn>
              </a:cxnLst>
              <a:rect l="0" t="0" r="r" b="b"/>
              <a:pathLst>
                <a:path w="112" h="79">
                  <a:moveTo>
                    <a:pt x="79" y="0"/>
                  </a:moveTo>
                  <a:lnTo>
                    <a:pt x="0" y="80"/>
                  </a:lnTo>
                  <a:lnTo>
                    <a:pt x="112" y="80"/>
                  </a:lnTo>
                  <a:lnTo>
                    <a:pt x="109" y="61"/>
                  </a:lnTo>
                  <a:lnTo>
                    <a:pt x="103" y="42"/>
                  </a:lnTo>
                  <a:lnTo>
                    <a:pt x="95" y="23"/>
                  </a:lnTo>
                  <a:lnTo>
                    <a:pt x="83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7791" y="1928"/>
              <a:ext cx="79" cy="11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16" y="90"/>
                </a:cxn>
                <a:cxn ang="0">
                  <a:pos x="34" y="99"/>
                </a:cxn>
                <a:cxn ang="0">
                  <a:pos x="53" y="105"/>
                </a:cxn>
                <a:cxn ang="0">
                  <a:pos x="74" y="109"/>
                </a:cxn>
                <a:cxn ang="0">
                  <a:pos x="79" y="110"/>
                </a:cxn>
                <a:cxn ang="0">
                  <a:pos x="79" y="0"/>
                </a:cxn>
              </a:cxnLst>
              <a:rect l="0" t="0" r="r" b="b"/>
              <a:pathLst>
                <a:path w="79" h="110">
                  <a:moveTo>
                    <a:pt x="79" y="0"/>
                  </a:moveTo>
                  <a:lnTo>
                    <a:pt x="0" y="79"/>
                  </a:lnTo>
                  <a:lnTo>
                    <a:pt x="16" y="90"/>
                  </a:lnTo>
                  <a:lnTo>
                    <a:pt x="34" y="99"/>
                  </a:lnTo>
                  <a:lnTo>
                    <a:pt x="53" y="105"/>
                  </a:lnTo>
                  <a:lnTo>
                    <a:pt x="74" y="109"/>
                  </a:lnTo>
                  <a:lnTo>
                    <a:pt x="79" y="11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auto">
            <a:xfrm>
              <a:off x="7695" y="1668"/>
              <a:ext cx="528" cy="526"/>
            </a:xfrm>
            <a:custGeom>
              <a:avLst/>
              <a:gdLst/>
              <a:ahLst/>
              <a:cxnLst>
                <a:cxn ang="0">
                  <a:pos x="6" y="461"/>
                </a:cxn>
                <a:cxn ang="0">
                  <a:pos x="45" y="487"/>
                </a:cxn>
                <a:cxn ang="0">
                  <a:pos x="82" y="504"/>
                </a:cxn>
                <a:cxn ang="0">
                  <a:pos x="120" y="516"/>
                </a:cxn>
                <a:cxn ang="0">
                  <a:pos x="160" y="524"/>
                </a:cxn>
                <a:cxn ang="0">
                  <a:pos x="201" y="526"/>
                </a:cxn>
                <a:cxn ang="0">
                  <a:pos x="221" y="526"/>
                </a:cxn>
                <a:cxn ang="0">
                  <a:pos x="261" y="521"/>
                </a:cxn>
                <a:cxn ang="0">
                  <a:pos x="300" y="511"/>
                </a:cxn>
                <a:cxn ang="0">
                  <a:pos x="338" y="496"/>
                </a:cxn>
                <a:cxn ang="0">
                  <a:pos x="374" y="476"/>
                </a:cxn>
                <a:cxn ang="0">
                  <a:pos x="408" y="451"/>
                </a:cxn>
                <a:cxn ang="0">
                  <a:pos x="446" y="414"/>
                </a:cxn>
                <a:cxn ang="0">
                  <a:pos x="476" y="375"/>
                </a:cxn>
                <a:cxn ang="0">
                  <a:pos x="498" y="334"/>
                </a:cxn>
                <a:cxn ang="0">
                  <a:pos x="515" y="291"/>
                </a:cxn>
                <a:cxn ang="0">
                  <a:pos x="525" y="248"/>
                </a:cxn>
                <a:cxn ang="0">
                  <a:pos x="528" y="203"/>
                </a:cxn>
                <a:cxn ang="0">
                  <a:pos x="525" y="159"/>
                </a:cxn>
                <a:cxn ang="0">
                  <a:pos x="516" y="115"/>
                </a:cxn>
                <a:cxn ang="0">
                  <a:pos x="500" y="72"/>
                </a:cxn>
                <a:cxn ang="0">
                  <a:pos x="478" y="30"/>
                </a:cxn>
                <a:cxn ang="0">
                  <a:pos x="460" y="4"/>
                </a:cxn>
                <a:cxn ang="0">
                  <a:pos x="439" y="0"/>
                </a:cxn>
                <a:cxn ang="0">
                  <a:pos x="427" y="8"/>
                </a:cxn>
                <a:cxn ang="0">
                  <a:pos x="386" y="78"/>
                </a:cxn>
                <a:cxn ang="0">
                  <a:pos x="406" y="113"/>
                </a:cxn>
                <a:cxn ang="0">
                  <a:pos x="418" y="150"/>
                </a:cxn>
                <a:cxn ang="0">
                  <a:pos x="424" y="187"/>
                </a:cxn>
                <a:cxn ang="0">
                  <a:pos x="423" y="225"/>
                </a:cxn>
                <a:cxn ang="0">
                  <a:pos x="416" y="261"/>
                </a:cxn>
                <a:cxn ang="0">
                  <a:pos x="403" y="296"/>
                </a:cxn>
                <a:cxn ang="0">
                  <a:pos x="383" y="329"/>
                </a:cxn>
                <a:cxn ang="0">
                  <a:pos x="358" y="358"/>
                </a:cxn>
                <a:cxn ang="0">
                  <a:pos x="324" y="386"/>
                </a:cxn>
                <a:cxn ang="0">
                  <a:pos x="289" y="406"/>
                </a:cxn>
                <a:cxn ang="0">
                  <a:pos x="250" y="418"/>
                </a:cxn>
                <a:cxn ang="0">
                  <a:pos x="210" y="424"/>
                </a:cxn>
                <a:cxn ang="0">
                  <a:pos x="180" y="423"/>
                </a:cxn>
                <a:cxn ang="0">
                  <a:pos x="141" y="417"/>
                </a:cxn>
                <a:cxn ang="0">
                  <a:pos x="103" y="402"/>
                </a:cxn>
                <a:cxn ang="0">
                  <a:pos x="67" y="381"/>
                </a:cxn>
                <a:cxn ang="0">
                  <a:pos x="8" y="428"/>
                </a:cxn>
              </a:cxnLst>
              <a:rect l="0" t="0" r="r" b="b"/>
              <a:pathLst>
                <a:path w="528" h="526">
                  <a:moveTo>
                    <a:pt x="0" y="444"/>
                  </a:moveTo>
                  <a:lnTo>
                    <a:pt x="6" y="461"/>
                  </a:lnTo>
                  <a:lnTo>
                    <a:pt x="27" y="476"/>
                  </a:lnTo>
                  <a:lnTo>
                    <a:pt x="45" y="487"/>
                  </a:lnTo>
                  <a:lnTo>
                    <a:pt x="63" y="496"/>
                  </a:lnTo>
                  <a:lnTo>
                    <a:pt x="82" y="504"/>
                  </a:lnTo>
                  <a:lnTo>
                    <a:pt x="101" y="510"/>
                  </a:lnTo>
                  <a:lnTo>
                    <a:pt x="120" y="516"/>
                  </a:lnTo>
                  <a:lnTo>
                    <a:pt x="140" y="520"/>
                  </a:lnTo>
                  <a:lnTo>
                    <a:pt x="160" y="524"/>
                  </a:lnTo>
                  <a:lnTo>
                    <a:pt x="180" y="525"/>
                  </a:lnTo>
                  <a:lnTo>
                    <a:pt x="201" y="526"/>
                  </a:lnTo>
                  <a:lnTo>
                    <a:pt x="202" y="526"/>
                  </a:lnTo>
                  <a:lnTo>
                    <a:pt x="221" y="526"/>
                  </a:lnTo>
                  <a:lnTo>
                    <a:pt x="241" y="524"/>
                  </a:lnTo>
                  <a:lnTo>
                    <a:pt x="261" y="521"/>
                  </a:lnTo>
                  <a:lnTo>
                    <a:pt x="281" y="516"/>
                  </a:lnTo>
                  <a:lnTo>
                    <a:pt x="300" y="511"/>
                  </a:lnTo>
                  <a:lnTo>
                    <a:pt x="319" y="504"/>
                  </a:lnTo>
                  <a:lnTo>
                    <a:pt x="338" y="496"/>
                  </a:lnTo>
                  <a:lnTo>
                    <a:pt x="356" y="487"/>
                  </a:lnTo>
                  <a:lnTo>
                    <a:pt x="374" y="476"/>
                  </a:lnTo>
                  <a:lnTo>
                    <a:pt x="391" y="464"/>
                  </a:lnTo>
                  <a:lnTo>
                    <a:pt x="408" y="451"/>
                  </a:lnTo>
                  <a:lnTo>
                    <a:pt x="424" y="437"/>
                  </a:lnTo>
                  <a:lnTo>
                    <a:pt x="446" y="414"/>
                  </a:lnTo>
                  <a:lnTo>
                    <a:pt x="462" y="395"/>
                  </a:lnTo>
                  <a:lnTo>
                    <a:pt x="476" y="375"/>
                  </a:lnTo>
                  <a:lnTo>
                    <a:pt x="488" y="355"/>
                  </a:lnTo>
                  <a:lnTo>
                    <a:pt x="498" y="334"/>
                  </a:lnTo>
                  <a:lnTo>
                    <a:pt x="507" y="313"/>
                  </a:lnTo>
                  <a:lnTo>
                    <a:pt x="515" y="291"/>
                  </a:lnTo>
                  <a:lnTo>
                    <a:pt x="520" y="270"/>
                  </a:lnTo>
                  <a:lnTo>
                    <a:pt x="525" y="248"/>
                  </a:lnTo>
                  <a:lnTo>
                    <a:pt x="527" y="225"/>
                  </a:lnTo>
                  <a:lnTo>
                    <a:pt x="528" y="203"/>
                  </a:lnTo>
                  <a:lnTo>
                    <a:pt x="527" y="181"/>
                  </a:lnTo>
                  <a:lnTo>
                    <a:pt x="525" y="159"/>
                  </a:lnTo>
                  <a:lnTo>
                    <a:pt x="521" y="136"/>
                  </a:lnTo>
                  <a:lnTo>
                    <a:pt x="516" y="115"/>
                  </a:lnTo>
                  <a:lnTo>
                    <a:pt x="509" y="93"/>
                  </a:lnTo>
                  <a:lnTo>
                    <a:pt x="500" y="72"/>
                  </a:lnTo>
                  <a:lnTo>
                    <a:pt x="490" y="51"/>
                  </a:lnTo>
                  <a:lnTo>
                    <a:pt x="478" y="30"/>
                  </a:lnTo>
                  <a:lnTo>
                    <a:pt x="464" y="11"/>
                  </a:lnTo>
                  <a:lnTo>
                    <a:pt x="460" y="4"/>
                  </a:lnTo>
                  <a:lnTo>
                    <a:pt x="453" y="0"/>
                  </a:lnTo>
                  <a:lnTo>
                    <a:pt x="439" y="0"/>
                  </a:lnTo>
                  <a:lnTo>
                    <a:pt x="432" y="3"/>
                  </a:lnTo>
                  <a:lnTo>
                    <a:pt x="427" y="8"/>
                  </a:lnTo>
                  <a:lnTo>
                    <a:pt x="374" y="61"/>
                  </a:lnTo>
                  <a:lnTo>
                    <a:pt x="386" y="78"/>
                  </a:lnTo>
                  <a:lnTo>
                    <a:pt x="397" y="95"/>
                  </a:lnTo>
                  <a:lnTo>
                    <a:pt x="406" y="113"/>
                  </a:lnTo>
                  <a:lnTo>
                    <a:pt x="413" y="131"/>
                  </a:lnTo>
                  <a:lnTo>
                    <a:pt x="418" y="150"/>
                  </a:lnTo>
                  <a:lnTo>
                    <a:pt x="422" y="168"/>
                  </a:lnTo>
                  <a:lnTo>
                    <a:pt x="424" y="187"/>
                  </a:lnTo>
                  <a:lnTo>
                    <a:pt x="424" y="206"/>
                  </a:lnTo>
                  <a:lnTo>
                    <a:pt x="423" y="225"/>
                  </a:lnTo>
                  <a:lnTo>
                    <a:pt x="420" y="243"/>
                  </a:lnTo>
                  <a:lnTo>
                    <a:pt x="416" y="261"/>
                  </a:lnTo>
                  <a:lnTo>
                    <a:pt x="410" y="279"/>
                  </a:lnTo>
                  <a:lnTo>
                    <a:pt x="403" y="296"/>
                  </a:lnTo>
                  <a:lnTo>
                    <a:pt x="394" y="313"/>
                  </a:lnTo>
                  <a:lnTo>
                    <a:pt x="383" y="329"/>
                  </a:lnTo>
                  <a:lnTo>
                    <a:pt x="371" y="344"/>
                  </a:lnTo>
                  <a:lnTo>
                    <a:pt x="358" y="358"/>
                  </a:lnTo>
                  <a:lnTo>
                    <a:pt x="341" y="373"/>
                  </a:lnTo>
                  <a:lnTo>
                    <a:pt x="324" y="386"/>
                  </a:lnTo>
                  <a:lnTo>
                    <a:pt x="307" y="396"/>
                  </a:lnTo>
                  <a:lnTo>
                    <a:pt x="289" y="406"/>
                  </a:lnTo>
                  <a:lnTo>
                    <a:pt x="270" y="413"/>
                  </a:lnTo>
                  <a:lnTo>
                    <a:pt x="250" y="418"/>
                  </a:lnTo>
                  <a:lnTo>
                    <a:pt x="230" y="422"/>
                  </a:lnTo>
                  <a:lnTo>
                    <a:pt x="210" y="424"/>
                  </a:lnTo>
                  <a:lnTo>
                    <a:pt x="199" y="424"/>
                  </a:lnTo>
                  <a:lnTo>
                    <a:pt x="180" y="423"/>
                  </a:lnTo>
                  <a:lnTo>
                    <a:pt x="160" y="421"/>
                  </a:lnTo>
                  <a:lnTo>
                    <a:pt x="141" y="417"/>
                  </a:lnTo>
                  <a:lnTo>
                    <a:pt x="122" y="410"/>
                  </a:lnTo>
                  <a:lnTo>
                    <a:pt x="103" y="402"/>
                  </a:lnTo>
                  <a:lnTo>
                    <a:pt x="84" y="392"/>
                  </a:lnTo>
                  <a:lnTo>
                    <a:pt x="67" y="381"/>
                  </a:lnTo>
                  <a:lnTo>
                    <a:pt x="59" y="375"/>
                  </a:lnTo>
                  <a:lnTo>
                    <a:pt x="8" y="428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auto">
            <a:xfrm>
              <a:off x="7923" y="1928"/>
              <a:ext cx="79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"/>
                </a:cxn>
                <a:cxn ang="0">
                  <a:pos x="19" y="106"/>
                </a:cxn>
                <a:cxn ang="0">
                  <a:pos x="39" y="101"/>
                </a:cxn>
                <a:cxn ang="0">
                  <a:pos x="57" y="93"/>
                </a:cxn>
                <a:cxn ang="0">
                  <a:pos x="75" y="82"/>
                </a:cxn>
                <a:cxn ang="0">
                  <a:pos x="80" y="79"/>
                </a:cxn>
                <a:cxn ang="0">
                  <a:pos x="0" y="0"/>
                </a:cxn>
              </a:cxnLst>
              <a:rect l="0" t="0" r="r" b="b"/>
              <a:pathLst>
                <a:path w="79" h="110">
                  <a:moveTo>
                    <a:pt x="0" y="0"/>
                  </a:moveTo>
                  <a:lnTo>
                    <a:pt x="0" y="110"/>
                  </a:lnTo>
                  <a:lnTo>
                    <a:pt x="19" y="106"/>
                  </a:lnTo>
                  <a:lnTo>
                    <a:pt x="39" y="101"/>
                  </a:lnTo>
                  <a:lnTo>
                    <a:pt x="57" y="93"/>
                  </a:lnTo>
                  <a:lnTo>
                    <a:pt x="75" y="82"/>
                  </a:lnTo>
                  <a:lnTo>
                    <a:pt x="8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auto">
            <a:xfrm>
              <a:off x="7372" y="1341"/>
              <a:ext cx="708" cy="849"/>
            </a:xfrm>
            <a:custGeom>
              <a:avLst/>
              <a:gdLst/>
              <a:ahLst/>
              <a:cxnLst>
                <a:cxn ang="0">
                  <a:pos x="333" y="849"/>
                </a:cxn>
                <a:cxn ang="0">
                  <a:pos x="301" y="828"/>
                </a:cxn>
                <a:cxn ang="0">
                  <a:pos x="269" y="802"/>
                </a:cxn>
                <a:cxn ang="0">
                  <a:pos x="252" y="777"/>
                </a:cxn>
                <a:cxn ang="0">
                  <a:pos x="260" y="757"/>
                </a:cxn>
                <a:cxn ang="0">
                  <a:pos x="698" y="290"/>
                </a:cxn>
                <a:cxn ang="0">
                  <a:pos x="674" y="255"/>
                </a:cxn>
                <a:cxn ang="0">
                  <a:pos x="647" y="223"/>
                </a:cxn>
                <a:cxn ang="0">
                  <a:pos x="618" y="194"/>
                </a:cxn>
                <a:cxn ang="0">
                  <a:pos x="585" y="169"/>
                </a:cxn>
                <a:cxn ang="0">
                  <a:pos x="550" y="147"/>
                </a:cxn>
                <a:cxn ang="0">
                  <a:pos x="513" y="130"/>
                </a:cxn>
                <a:cxn ang="0">
                  <a:pos x="473" y="116"/>
                </a:cxn>
                <a:cxn ang="0">
                  <a:pos x="432" y="108"/>
                </a:cxn>
                <a:cxn ang="0">
                  <a:pos x="397" y="104"/>
                </a:cxn>
                <a:cxn ang="0">
                  <a:pos x="382" y="63"/>
                </a:cxn>
                <a:cxn ang="0">
                  <a:pos x="354" y="30"/>
                </a:cxn>
                <a:cxn ang="0">
                  <a:pos x="318" y="8"/>
                </a:cxn>
                <a:cxn ang="0">
                  <a:pos x="276" y="0"/>
                </a:cxn>
                <a:cxn ang="0">
                  <a:pos x="249" y="11"/>
                </a:cxn>
                <a:cxn ang="0">
                  <a:pos x="260" y="49"/>
                </a:cxn>
                <a:cxn ang="0">
                  <a:pos x="297" y="52"/>
                </a:cxn>
                <a:cxn ang="0">
                  <a:pos x="331" y="76"/>
                </a:cxn>
                <a:cxn ang="0">
                  <a:pos x="346" y="104"/>
                </a:cxn>
                <a:cxn ang="0">
                  <a:pos x="290" y="112"/>
                </a:cxn>
                <a:cxn ang="0">
                  <a:pos x="237" y="129"/>
                </a:cxn>
                <a:cxn ang="0">
                  <a:pos x="187" y="153"/>
                </a:cxn>
                <a:cxn ang="0">
                  <a:pos x="142" y="184"/>
                </a:cxn>
                <a:cxn ang="0">
                  <a:pos x="101" y="222"/>
                </a:cxn>
                <a:cxn ang="0">
                  <a:pos x="67" y="264"/>
                </a:cxn>
                <a:cxn ang="0">
                  <a:pos x="39" y="312"/>
                </a:cxn>
                <a:cxn ang="0">
                  <a:pos x="18" y="364"/>
                </a:cxn>
                <a:cxn ang="0">
                  <a:pos x="5" y="419"/>
                </a:cxn>
                <a:cxn ang="0">
                  <a:pos x="0" y="477"/>
                </a:cxn>
                <a:cxn ang="0">
                  <a:pos x="4" y="530"/>
                </a:cxn>
                <a:cxn ang="0">
                  <a:pos x="16" y="583"/>
                </a:cxn>
                <a:cxn ang="0">
                  <a:pos x="34" y="633"/>
                </a:cxn>
                <a:cxn ang="0">
                  <a:pos x="60" y="680"/>
                </a:cxn>
                <a:cxn ang="0">
                  <a:pos x="92" y="723"/>
                </a:cxn>
                <a:cxn ang="0">
                  <a:pos x="130" y="761"/>
                </a:cxn>
                <a:cxn ang="0">
                  <a:pos x="174" y="793"/>
                </a:cxn>
                <a:cxn ang="0">
                  <a:pos x="222" y="820"/>
                </a:cxn>
                <a:cxn ang="0">
                  <a:pos x="276" y="838"/>
                </a:cxn>
              </a:cxnLst>
              <a:rect l="0" t="0" r="r" b="b"/>
              <a:pathLst>
                <a:path w="708" h="849">
                  <a:moveTo>
                    <a:pt x="304" y="845"/>
                  </a:moveTo>
                  <a:lnTo>
                    <a:pt x="333" y="849"/>
                  </a:lnTo>
                  <a:lnTo>
                    <a:pt x="317" y="839"/>
                  </a:lnTo>
                  <a:lnTo>
                    <a:pt x="301" y="828"/>
                  </a:lnTo>
                  <a:lnTo>
                    <a:pt x="284" y="816"/>
                  </a:lnTo>
                  <a:lnTo>
                    <a:pt x="269" y="802"/>
                  </a:lnTo>
                  <a:lnTo>
                    <a:pt x="260" y="794"/>
                  </a:lnTo>
                  <a:lnTo>
                    <a:pt x="252" y="777"/>
                  </a:lnTo>
                  <a:lnTo>
                    <a:pt x="258" y="759"/>
                  </a:lnTo>
                  <a:lnTo>
                    <a:pt x="260" y="757"/>
                  </a:lnTo>
                  <a:lnTo>
                    <a:pt x="708" y="309"/>
                  </a:lnTo>
                  <a:lnTo>
                    <a:pt x="698" y="290"/>
                  </a:lnTo>
                  <a:lnTo>
                    <a:pt x="686" y="272"/>
                  </a:lnTo>
                  <a:lnTo>
                    <a:pt x="674" y="255"/>
                  </a:lnTo>
                  <a:lnTo>
                    <a:pt x="661" y="238"/>
                  </a:lnTo>
                  <a:lnTo>
                    <a:pt x="647" y="223"/>
                  </a:lnTo>
                  <a:lnTo>
                    <a:pt x="633" y="208"/>
                  </a:lnTo>
                  <a:lnTo>
                    <a:pt x="618" y="194"/>
                  </a:lnTo>
                  <a:lnTo>
                    <a:pt x="602" y="181"/>
                  </a:lnTo>
                  <a:lnTo>
                    <a:pt x="585" y="169"/>
                  </a:lnTo>
                  <a:lnTo>
                    <a:pt x="568" y="157"/>
                  </a:lnTo>
                  <a:lnTo>
                    <a:pt x="550" y="147"/>
                  </a:lnTo>
                  <a:lnTo>
                    <a:pt x="532" y="138"/>
                  </a:lnTo>
                  <a:lnTo>
                    <a:pt x="513" y="130"/>
                  </a:lnTo>
                  <a:lnTo>
                    <a:pt x="493" y="123"/>
                  </a:lnTo>
                  <a:lnTo>
                    <a:pt x="473" y="116"/>
                  </a:lnTo>
                  <a:lnTo>
                    <a:pt x="453" y="111"/>
                  </a:lnTo>
                  <a:lnTo>
                    <a:pt x="432" y="108"/>
                  </a:lnTo>
                  <a:lnTo>
                    <a:pt x="411" y="105"/>
                  </a:lnTo>
                  <a:lnTo>
                    <a:pt x="397" y="104"/>
                  </a:lnTo>
                  <a:lnTo>
                    <a:pt x="391" y="83"/>
                  </a:lnTo>
                  <a:lnTo>
                    <a:pt x="382" y="63"/>
                  </a:lnTo>
                  <a:lnTo>
                    <a:pt x="369" y="46"/>
                  </a:lnTo>
                  <a:lnTo>
                    <a:pt x="354" y="30"/>
                  </a:lnTo>
                  <a:lnTo>
                    <a:pt x="337" y="18"/>
                  </a:lnTo>
                  <a:lnTo>
                    <a:pt x="318" y="8"/>
                  </a:lnTo>
                  <a:lnTo>
                    <a:pt x="297" y="2"/>
                  </a:lnTo>
                  <a:lnTo>
                    <a:pt x="276" y="0"/>
                  </a:lnTo>
                  <a:lnTo>
                    <a:pt x="260" y="0"/>
                  </a:lnTo>
                  <a:lnTo>
                    <a:pt x="249" y="11"/>
                  </a:lnTo>
                  <a:lnTo>
                    <a:pt x="249" y="38"/>
                  </a:lnTo>
                  <a:lnTo>
                    <a:pt x="260" y="49"/>
                  </a:lnTo>
                  <a:lnTo>
                    <a:pt x="276" y="49"/>
                  </a:lnTo>
                  <a:lnTo>
                    <a:pt x="297" y="52"/>
                  </a:lnTo>
                  <a:lnTo>
                    <a:pt x="315" y="62"/>
                  </a:lnTo>
                  <a:lnTo>
                    <a:pt x="331" y="76"/>
                  </a:lnTo>
                  <a:lnTo>
                    <a:pt x="342" y="94"/>
                  </a:lnTo>
                  <a:lnTo>
                    <a:pt x="346" y="104"/>
                  </a:lnTo>
                  <a:lnTo>
                    <a:pt x="318" y="107"/>
                  </a:lnTo>
                  <a:lnTo>
                    <a:pt x="290" y="112"/>
                  </a:lnTo>
                  <a:lnTo>
                    <a:pt x="263" y="119"/>
                  </a:lnTo>
                  <a:lnTo>
                    <a:pt x="237" y="129"/>
                  </a:lnTo>
                  <a:lnTo>
                    <a:pt x="211" y="140"/>
                  </a:lnTo>
                  <a:lnTo>
                    <a:pt x="187" y="153"/>
                  </a:lnTo>
                  <a:lnTo>
                    <a:pt x="164" y="168"/>
                  </a:lnTo>
                  <a:lnTo>
                    <a:pt x="142" y="184"/>
                  </a:lnTo>
                  <a:lnTo>
                    <a:pt x="121" y="202"/>
                  </a:lnTo>
                  <a:lnTo>
                    <a:pt x="101" y="222"/>
                  </a:lnTo>
                  <a:lnTo>
                    <a:pt x="83" y="242"/>
                  </a:lnTo>
                  <a:lnTo>
                    <a:pt x="67" y="264"/>
                  </a:lnTo>
                  <a:lnTo>
                    <a:pt x="52" y="288"/>
                  </a:lnTo>
                  <a:lnTo>
                    <a:pt x="39" y="312"/>
                  </a:lnTo>
                  <a:lnTo>
                    <a:pt x="27" y="337"/>
                  </a:lnTo>
                  <a:lnTo>
                    <a:pt x="18" y="364"/>
                  </a:lnTo>
                  <a:lnTo>
                    <a:pt x="10" y="391"/>
                  </a:lnTo>
                  <a:lnTo>
                    <a:pt x="5" y="419"/>
                  </a:lnTo>
                  <a:lnTo>
                    <a:pt x="1" y="447"/>
                  </a:lnTo>
                  <a:lnTo>
                    <a:pt x="0" y="477"/>
                  </a:lnTo>
                  <a:lnTo>
                    <a:pt x="1" y="504"/>
                  </a:lnTo>
                  <a:lnTo>
                    <a:pt x="4" y="530"/>
                  </a:lnTo>
                  <a:lnTo>
                    <a:pt x="9" y="557"/>
                  </a:lnTo>
                  <a:lnTo>
                    <a:pt x="16" y="583"/>
                  </a:lnTo>
                  <a:lnTo>
                    <a:pt x="24" y="608"/>
                  </a:lnTo>
                  <a:lnTo>
                    <a:pt x="34" y="633"/>
                  </a:lnTo>
                  <a:lnTo>
                    <a:pt x="46" y="657"/>
                  </a:lnTo>
                  <a:lnTo>
                    <a:pt x="60" y="680"/>
                  </a:lnTo>
                  <a:lnTo>
                    <a:pt x="75" y="702"/>
                  </a:lnTo>
                  <a:lnTo>
                    <a:pt x="92" y="723"/>
                  </a:lnTo>
                  <a:lnTo>
                    <a:pt x="110" y="742"/>
                  </a:lnTo>
                  <a:lnTo>
                    <a:pt x="130" y="761"/>
                  </a:lnTo>
                  <a:lnTo>
                    <a:pt x="151" y="778"/>
                  </a:lnTo>
                  <a:lnTo>
                    <a:pt x="174" y="793"/>
                  </a:lnTo>
                  <a:lnTo>
                    <a:pt x="197" y="807"/>
                  </a:lnTo>
                  <a:lnTo>
                    <a:pt x="222" y="820"/>
                  </a:lnTo>
                  <a:lnTo>
                    <a:pt x="248" y="830"/>
                  </a:lnTo>
                  <a:lnTo>
                    <a:pt x="276" y="838"/>
                  </a:lnTo>
                  <a:lnTo>
                    <a:pt x="304" y="845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3" name="Freeform 3"/>
            <p:cNvSpPr>
              <a:spLocks/>
            </p:cNvSpPr>
            <p:nvPr/>
          </p:nvSpPr>
          <p:spPr bwMode="auto">
            <a:xfrm>
              <a:off x="7957" y="1893"/>
              <a:ext cx="112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9"/>
                </a:cxn>
                <a:cxn ang="0">
                  <a:pos x="91" y="63"/>
                </a:cxn>
                <a:cxn ang="0">
                  <a:pos x="101" y="45"/>
                </a:cxn>
                <a:cxn ang="0">
                  <a:pos x="108" y="25"/>
                </a:cxn>
                <a:cxn ang="0">
                  <a:pos x="111" y="6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12" h="79">
                  <a:moveTo>
                    <a:pt x="0" y="0"/>
                  </a:moveTo>
                  <a:lnTo>
                    <a:pt x="79" y="79"/>
                  </a:lnTo>
                  <a:lnTo>
                    <a:pt x="91" y="63"/>
                  </a:lnTo>
                  <a:lnTo>
                    <a:pt x="101" y="45"/>
                  </a:lnTo>
                  <a:lnTo>
                    <a:pt x="108" y="25"/>
                  </a:lnTo>
                  <a:lnTo>
                    <a:pt x="111" y="6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688" tIns="431664" rIns="130768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306285" y="492826"/>
            <a:ext cx="9520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Eco-Enzyme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adalah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cairan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alami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serba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guna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yang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merupakan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hasil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fermentasi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dari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236770" y="1399735"/>
            <a:ext cx="2650535" cy="159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688" tIns="457056" rIns="13076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41819" y="3210722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GULA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gula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merah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8126" y="3317600"/>
            <a:ext cx="2434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SISA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BUAH</a:t>
            </a:r>
            <a:r>
              <a:rPr lang="en-US" b="1" u="sng" dirty="0" smtClean="0">
                <a:solidFill>
                  <a:schemeClr val="bg1"/>
                </a:solidFill>
              </a:rPr>
              <a:t> / </a:t>
            </a:r>
            <a:r>
              <a:rPr lang="en-US" b="1" u="sng" dirty="0" err="1" smtClean="0">
                <a:solidFill>
                  <a:schemeClr val="bg1"/>
                </a:solidFill>
              </a:rPr>
              <a:t>SAYURAN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kulit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buah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potongan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sayuran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sisa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gigitan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kelelawar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14465" y="3483854"/>
            <a:ext cx="1721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AIR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air </a:t>
            </a:r>
            <a:r>
              <a:rPr lang="en-US" dirty="0" err="1" smtClean="0">
                <a:solidFill>
                  <a:schemeClr val="bg1"/>
                </a:solidFill>
              </a:rPr>
              <a:t>keran</a:t>
            </a:r>
            <a:r>
              <a:rPr lang="en-US" dirty="0" smtClean="0">
                <a:solidFill>
                  <a:schemeClr val="bg1"/>
                </a:solidFill>
              </a:rPr>
              <a:t>, air </a:t>
            </a:r>
            <a:r>
              <a:rPr lang="en-US" dirty="0" err="1" smtClean="0">
                <a:solidFill>
                  <a:schemeClr val="bg1"/>
                </a:solidFill>
              </a:rPr>
              <a:t>hujan</a:t>
            </a:r>
            <a:r>
              <a:rPr lang="en-US" dirty="0" smtClean="0">
                <a:solidFill>
                  <a:schemeClr val="bg1"/>
                </a:solidFill>
              </a:rPr>
              <a:t>, air </a:t>
            </a:r>
            <a:r>
              <a:rPr lang="en-US" dirty="0" err="1" smtClean="0">
                <a:solidFill>
                  <a:schemeClr val="bg1"/>
                </a:solidFill>
              </a:rPr>
              <a:t>buangan</a:t>
            </a:r>
            <a:r>
              <a:rPr lang="en-US" dirty="0" smtClean="0">
                <a:solidFill>
                  <a:schemeClr val="bg1"/>
                </a:solidFill>
              </a:rPr>
              <a:t> AC,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dll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28361" y="4907398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    :     3       :    10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Can 21"/>
          <p:cNvSpPr/>
          <p:nvPr/>
        </p:nvSpPr>
        <p:spPr>
          <a:xfrm>
            <a:off x="337625" y="2701027"/>
            <a:ext cx="1871003" cy="3474720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7625" y="3896781"/>
            <a:ext cx="1871003" cy="3516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7003" y="5077519"/>
            <a:ext cx="19178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u="sng" dirty="0" smtClean="0">
                <a:solidFill>
                  <a:schemeClr val="bg1"/>
                </a:solidFill>
              </a:rPr>
              <a:t>BATAS  AIR 60%</a:t>
            </a:r>
          </a:p>
          <a:p>
            <a:r>
              <a:rPr lang="en-US" sz="1700" b="1" u="sng" dirty="0" smtClean="0">
                <a:solidFill>
                  <a:schemeClr val="bg1"/>
                </a:solidFill>
              </a:rPr>
              <a:t>DARI VOLUME</a:t>
            </a:r>
          </a:p>
          <a:p>
            <a:r>
              <a:rPr lang="en-US" sz="1700" b="1" u="sng" dirty="0" err="1" smtClean="0">
                <a:solidFill>
                  <a:schemeClr val="bg1"/>
                </a:solidFill>
              </a:rPr>
              <a:t>WADAH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 rot="10800000" flipH="1" flipV="1">
            <a:off x="337624" y="4072627"/>
            <a:ext cx="2053883" cy="211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56340" y="3921624"/>
            <a:ext cx="13434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FFFF00"/>
                </a:solidFill>
              </a:rPr>
              <a:t>Batas Air</a:t>
            </a:r>
            <a:endParaRPr lang="en-US" sz="17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6382" y="2034208"/>
            <a:ext cx="18522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 smtClean="0">
                <a:solidFill>
                  <a:schemeClr val="bg1"/>
                </a:solidFill>
              </a:rPr>
              <a:t>WADAH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ECOENZYM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Penemu</a:t>
            </a:r>
            <a:r>
              <a:rPr lang="en-US" dirty="0" smtClean="0"/>
              <a:t> &amp; </a:t>
            </a:r>
            <a:r>
              <a:rPr lang="en-US" dirty="0" err="1" smtClean="0"/>
              <a:t>dikembangkan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610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21" y="1946901"/>
            <a:ext cx="1765227" cy="1809909"/>
          </a:xfrm>
          <a:prstGeom prst="teardrop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127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413" y="1805049"/>
            <a:ext cx="1841517" cy="2138457"/>
          </a:xfrm>
          <a:prstGeom prst="teardrop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" name="TextBox 70"/>
          <p:cNvSpPr txBox="1"/>
          <p:nvPr/>
        </p:nvSpPr>
        <p:spPr>
          <a:xfrm>
            <a:off x="510639" y="4272678"/>
            <a:ext cx="36100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Eco-Enzyme </a:t>
            </a:r>
            <a:r>
              <a:rPr lang="en-US" dirty="0" err="1" smtClean="0"/>
              <a:t>dikembangkan</a:t>
            </a:r>
            <a:endParaRPr lang="en-US" dirty="0" smtClean="0"/>
          </a:p>
          <a:p>
            <a:r>
              <a:rPr lang="en-US" dirty="0" err="1" smtClean="0"/>
              <a:t>Oleh</a:t>
            </a:r>
            <a:r>
              <a:rPr lang="en-US" dirty="0" smtClean="0"/>
              <a:t> :  </a:t>
            </a:r>
          </a:p>
          <a:p>
            <a:r>
              <a:rPr lang="en-US" b="1" dirty="0" smtClean="0"/>
              <a:t>Dr. </a:t>
            </a:r>
            <a:r>
              <a:rPr lang="en-US" b="1" dirty="0" err="1" smtClean="0"/>
              <a:t>Rosukon</a:t>
            </a:r>
            <a:r>
              <a:rPr lang="en-US" b="1" dirty="0" smtClean="0"/>
              <a:t> </a:t>
            </a:r>
            <a:r>
              <a:rPr lang="en-US" b="1" dirty="0" err="1" smtClean="0"/>
              <a:t>Poompanvong</a:t>
            </a:r>
            <a:endParaRPr lang="en-US" dirty="0" smtClean="0"/>
          </a:p>
          <a:p>
            <a:r>
              <a:rPr lang="en-US" dirty="0" smtClean="0"/>
              <a:t>-- </a:t>
            </a:r>
            <a:r>
              <a:rPr lang="en-US" dirty="0" err="1" smtClean="0"/>
              <a:t>pendiri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endParaRPr lang="en-US" dirty="0" smtClean="0"/>
          </a:p>
          <a:p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Thailand,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1980-an.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391398" y="4203865"/>
            <a:ext cx="4393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Eco-Enzyme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dirty="0" smtClean="0"/>
              <a:t>Dr. </a:t>
            </a:r>
            <a:r>
              <a:rPr lang="en-US" b="1" dirty="0" err="1" smtClean="0"/>
              <a:t>Joean</a:t>
            </a:r>
            <a:r>
              <a:rPr lang="en-US" b="1" dirty="0" smtClean="0"/>
              <a:t> </a:t>
            </a:r>
            <a:r>
              <a:rPr lang="en-US" b="1" dirty="0" err="1" smtClean="0"/>
              <a:t>Oon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Naturopathy </a:t>
            </a:r>
            <a:r>
              <a:rPr lang="en-US" dirty="0" err="1" smtClean="0"/>
              <a:t>dari</a:t>
            </a:r>
            <a:r>
              <a:rPr lang="en-US" dirty="0" smtClean="0"/>
              <a:t> Penang, Malaysia.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15636" y="426939"/>
            <a:ext cx="3515095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Mengapa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B192FAE-71D3-49A5-93E1-74851FEE90E4}"/>
              </a:ext>
            </a:extLst>
          </p:cNvPr>
          <p:cNvGrpSpPr/>
          <p:nvPr/>
        </p:nvGrpSpPr>
        <p:grpSpPr>
          <a:xfrm>
            <a:off x="4251366" y="606669"/>
            <a:ext cx="6788233" cy="1569660"/>
            <a:chOff x="4251366" y="935682"/>
            <a:chExt cx="6788233" cy="15696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E7C2859-71FE-47A0-81D0-E230E40B1BF1}"/>
                </a:ext>
              </a:extLst>
            </p:cNvPr>
            <p:cNvSpPr txBox="1"/>
            <p:nvPr/>
          </p:nvSpPr>
          <p:spPr>
            <a:xfrm>
              <a:off x="9282995" y="935682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1">
                      <a:lumMod val="75000"/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accent1">
                    <a:lumMod val="75000"/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55266DF-F85C-4B18-9EFF-43D080F20411}"/>
                </a:ext>
              </a:extLst>
            </p:cNvPr>
            <p:cNvSpPr txBox="1"/>
            <p:nvPr/>
          </p:nvSpPr>
          <p:spPr>
            <a:xfrm>
              <a:off x="4251366" y="1697730"/>
              <a:ext cx="5925787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70%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sampah</a:t>
              </a:r>
              <a:r>
                <a:rPr lang="en-US" sz="1600" dirty="0" smtClean="0">
                  <a:solidFill>
                    <a:schemeClr val="bg1"/>
                  </a:solidFill>
                </a:rPr>
                <a:t> yang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terbuang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TPA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adalah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SAMPAH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ORGANIK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244A119-022B-437F-A013-458B074F320E}"/>
                </a:ext>
              </a:extLst>
            </p:cNvPr>
            <p:cNvSpPr txBox="1"/>
            <p:nvPr/>
          </p:nvSpPr>
          <p:spPr>
            <a:xfrm>
              <a:off x="4489331" y="1209506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 err="1" smtClean="0">
                  <a:solidFill>
                    <a:srgbClr val="FFFF00"/>
                  </a:solidFill>
                  <a:cs typeface="Arial" pitchFamily="34" charset="0"/>
                </a:rPr>
                <a:t>Sampah</a:t>
              </a:r>
              <a:r>
                <a:rPr lang="en-US" altLang="ko-KR" sz="2700" b="1" dirty="0" smtClean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FFFF00"/>
                  </a:solidFill>
                  <a:cs typeface="Arial" pitchFamily="34" charset="0"/>
                </a:rPr>
                <a:t>Organik</a:t>
              </a:r>
              <a:endParaRPr lang="ko-KR" altLang="en-US" sz="27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5F1D50CA-BB9F-4BB6-BBD6-00F546CF1E1D}"/>
              </a:ext>
            </a:extLst>
          </p:cNvPr>
          <p:cNvGrpSpPr/>
          <p:nvPr/>
        </p:nvGrpSpPr>
        <p:grpSpPr>
          <a:xfrm>
            <a:off x="4489330" y="1939724"/>
            <a:ext cx="6550269" cy="1569660"/>
            <a:chOff x="4489330" y="2074674"/>
            <a:chExt cx="6550269" cy="15696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097890F-BD81-4F78-8EF8-BC7336EC5215}"/>
                </a:ext>
              </a:extLst>
            </p:cNvPr>
            <p:cNvSpPr txBox="1"/>
            <p:nvPr/>
          </p:nvSpPr>
          <p:spPr>
            <a:xfrm>
              <a:off x="9282995" y="2074674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2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E187D7F-3E82-4F33-94F7-F547CE5FA70A}"/>
                </a:ext>
              </a:extLst>
            </p:cNvPr>
            <p:cNvSpPr txBox="1"/>
            <p:nvPr/>
          </p:nvSpPr>
          <p:spPr>
            <a:xfrm>
              <a:off x="4489330" y="2836722"/>
              <a:ext cx="5818451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membuat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ECO-ENZYME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kita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telah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mengolah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sebagian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besar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sampah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kita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MENGURANGI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BEBAN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TPA</a:t>
              </a:r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C6522AF-7A3F-478E-BA58-4161D8E6E209}"/>
                </a:ext>
              </a:extLst>
            </p:cNvPr>
            <p:cNvSpPr txBox="1"/>
            <p:nvPr/>
          </p:nvSpPr>
          <p:spPr>
            <a:xfrm>
              <a:off x="4489331" y="2348498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 err="1" smtClean="0">
                  <a:solidFill>
                    <a:srgbClr val="FFFF00"/>
                  </a:solidFill>
                  <a:cs typeface="Arial" pitchFamily="34" charset="0"/>
                </a:rPr>
                <a:t>Solusi</a:t>
              </a:r>
              <a:r>
                <a:rPr lang="en-US" altLang="ko-KR" sz="2700" b="1" dirty="0" smtClean="0">
                  <a:solidFill>
                    <a:srgbClr val="FFFF00"/>
                  </a:solidFill>
                  <a:cs typeface="Arial" pitchFamily="34" charset="0"/>
                </a:rPr>
                <a:t> :</a:t>
              </a:r>
              <a:endParaRPr lang="ko-KR" altLang="en-US" sz="27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957341C-26E4-444C-B493-D0A6916AABA6}"/>
              </a:ext>
            </a:extLst>
          </p:cNvPr>
          <p:cNvGrpSpPr/>
          <p:nvPr/>
        </p:nvGrpSpPr>
        <p:grpSpPr>
          <a:xfrm>
            <a:off x="4489330" y="3272779"/>
            <a:ext cx="6550269" cy="1569660"/>
            <a:chOff x="4489330" y="3213666"/>
            <a:chExt cx="6550269" cy="1569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3EC4594-CEFD-47D3-833F-CDE924F9D823}"/>
                </a:ext>
              </a:extLst>
            </p:cNvPr>
            <p:cNvSpPr txBox="1"/>
            <p:nvPr/>
          </p:nvSpPr>
          <p:spPr>
            <a:xfrm>
              <a:off x="9282995" y="3213666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DE968C9-4C95-4202-B426-3A78804CF71F}"/>
                </a:ext>
              </a:extLst>
            </p:cNvPr>
            <p:cNvSpPr txBox="1"/>
            <p:nvPr/>
          </p:nvSpPr>
          <p:spPr>
            <a:xfrm>
              <a:off x="4489330" y="3975714"/>
              <a:ext cx="5675947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 err="1" smtClean="0">
                  <a:solidFill>
                    <a:schemeClr val="bg1"/>
                  </a:solidFill>
                </a:rPr>
                <a:t>Produk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kita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gunakan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rumah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sebagian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besar</a:t>
              </a:r>
              <a:r>
                <a:rPr lang="en-US" sz="1200" dirty="0" smtClean="0">
                  <a:solidFill>
                    <a:schemeClr val="bg1"/>
                  </a:solidFill>
                </a:rPr>
                <a:t>  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mengandung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bahan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kimia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sintetis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yang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BERBAHAYA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bagi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kesehatan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manusia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lingkungan</a:t>
              </a:r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BCA39DA-4931-477B-9A1E-BAFBE4F9CA92}"/>
                </a:ext>
              </a:extLst>
            </p:cNvPr>
            <p:cNvSpPr txBox="1"/>
            <p:nvPr/>
          </p:nvSpPr>
          <p:spPr>
            <a:xfrm>
              <a:off x="4489331" y="3487490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 err="1" smtClean="0">
                  <a:solidFill>
                    <a:srgbClr val="FFFF00"/>
                  </a:solidFill>
                  <a:cs typeface="Arial" pitchFamily="34" charset="0"/>
                </a:rPr>
                <a:t>Bahan</a:t>
              </a:r>
              <a:r>
                <a:rPr lang="en-US" altLang="ko-KR" sz="2700" b="1" dirty="0" smtClean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FFFF00"/>
                  </a:solidFill>
                  <a:cs typeface="Arial" pitchFamily="34" charset="0"/>
                </a:rPr>
                <a:t>Sintetis</a:t>
              </a:r>
              <a:endParaRPr lang="ko-KR" altLang="en-US" sz="27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B2678BA-6290-4E65-9A75-8B2187875A10}"/>
              </a:ext>
            </a:extLst>
          </p:cNvPr>
          <p:cNvGrpSpPr/>
          <p:nvPr/>
        </p:nvGrpSpPr>
        <p:grpSpPr>
          <a:xfrm>
            <a:off x="4489331" y="4605834"/>
            <a:ext cx="6550268" cy="1569660"/>
            <a:chOff x="4489331" y="4352658"/>
            <a:chExt cx="6550268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8E8724B-E8EA-49E4-8DA4-0B86F069A7AC}"/>
                </a:ext>
              </a:extLst>
            </p:cNvPr>
            <p:cNvSpPr txBox="1"/>
            <p:nvPr/>
          </p:nvSpPr>
          <p:spPr>
            <a:xfrm>
              <a:off x="9282995" y="4352658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4">
                      <a:alpha val="4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accent4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C6D9503-74A1-4A1D-918F-53324270A8A8}"/>
                </a:ext>
              </a:extLst>
            </p:cNvPr>
            <p:cNvSpPr txBox="1"/>
            <p:nvPr/>
          </p:nvSpPr>
          <p:spPr>
            <a:xfrm>
              <a:off x="4489331" y="5292836"/>
              <a:ext cx="541606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membuat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Eco-Enzyme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kita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mengurangi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produksi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limbah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kimia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sintetis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sampah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plastik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sisa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kemasan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produk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rumah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tangga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pabrikan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2E5F0ED-288C-4361-9CE9-2288E2EE388D}"/>
                </a:ext>
              </a:extLst>
            </p:cNvPr>
            <p:cNvSpPr txBox="1"/>
            <p:nvPr/>
          </p:nvSpPr>
          <p:spPr>
            <a:xfrm>
              <a:off x="4489331" y="4626482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</a:rPr>
                <a:t>Eco-Enzyme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adalah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alternatif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alami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dari</a:t>
              </a:r>
              <a:endParaRPr lang="en-US" dirty="0" smtClean="0">
                <a:solidFill>
                  <a:srgbClr val="FFFF00"/>
                </a:solidFill>
              </a:endParaRPr>
            </a:p>
            <a:p>
              <a:pPr algn="r"/>
              <a:r>
                <a:rPr lang="en-US" b="1" dirty="0" err="1" smtClean="0">
                  <a:solidFill>
                    <a:srgbClr val="FFFF00"/>
                  </a:solidFill>
                </a:rPr>
                <a:t>bahan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kimia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sintetis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berbahaya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di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rumah</a:t>
              </a:r>
              <a:r>
                <a:rPr lang="en-US" b="1" dirty="0" smtClean="0">
                  <a:solidFill>
                    <a:srgbClr val="FFFF00"/>
                  </a:solidFill>
                </a:rPr>
                <a:t>.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157" y="1524082"/>
            <a:ext cx="2484438" cy="2202235"/>
          </a:xfrm>
          <a:prstGeom prst="snip1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569" y="4366985"/>
            <a:ext cx="3219450" cy="1809750"/>
          </a:xfrm>
          <a:prstGeom prst="snip1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4B9A60-93B9-41C2-A7C8-1740AB0FBA98}"/>
              </a:ext>
            </a:extLst>
          </p:cNvPr>
          <p:cNvGrpSpPr/>
          <p:nvPr/>
        </p:nvGrpSpPr>
        <p:grpSpPr>
          <a:xfrm>
            <a:off x="1581954" y="2689872"/>
            <a:ext cx="9863318" cy="2707617"/>
            <a:chOff x="1581954" y="2689872"/>
            <a:chExt cx="9863318" cy="2707617"/>
          </a:xfrm>
          <a:solidFill>
            <a:schemeClr val="accent1"/>
          </a:solidFill>
        </p:grpSpPr>
        <p:sp>
          <p:nvSpPr>
            <p:cNvPr id="4" name="Arrow: Bent 3">
              <a:extLst>
                <a:ext uri="{FF2B5EF4-FFF2-40B4-BE49-F238E27FC236}">
                  <a16:creationId xmlns:a16="http://schemas.microsoft.com/office/drawing/2014/main" xmlns="" id="{BBC8CAB8-8CB9-4F19-8C98-A64D412B269A}"/>
                </a:ext>
              </a:extLst>
            </p:cNvPr>
            <p:cNvSpPr/>
            <p:nvPr/>
          </p:nvSpPr>
          <p:spPr>
            <a:xfrm rot="5400000" flipH="1">
              <a:off x="6298179" y="394028"/>
              <a:ext cx="565464" cy="9441457"/>
            </a:xfrm>
            <a:prstGeom prst="bentArrow">
              <a:avLst>
                <a:gd name="adj1" fmla="val 16995"/>
                <a:gd name="adj2" fmla="val 4593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Arrow: Bent 4">
              <a:extLst>
                <a:ext uri="{FF2B5EF4-FFF2-40B4-BE49-F238E27FC236}">
                  <a16:creationId xmlns:a16="http://schemas.microsoft.com/office/drawing/2014/main" xmlns="" id="{F6596CB6-A42F-4DBE-BD40-1F6F656B112E}"/>
                </a:ext>
              </a:extLst>
            </p:cNvPr>
            <p:cNvSpPr/>
            <p:nvPr/>
          </p:nvSpPr>
          <p:spPr>
            <a:xfrm rot="16200000">
              <a:off x="5638436" y="-1366610"/>
              <a:ext cx="565464" cy="8678428"/>
            </a:xfrm>
            <a:prstGeom prst="bentArrow">
              <a:avLst>
                <a:gd name="adj1" fmla="val 18558"/>
                <a:gd name="adj2" fmla="val 4376"/>
                <a:gd name="adj3" fmla="val 0"/>
                <a:gd name="adj4" fmla="val 452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xmlns="" id="{8FC3DDE0-CCD9-4D4F-AFD0-2588F42A9725}"/>
                </a:ext>
              </a:extLst>
            </p:cNvPr>
            <p:cNvSpPr/>
            <p:nvPr/>
          </p:nvSpPr>
          <p:spPr>
            <a:xfrm rot="5400000">
              <a:off x="10511136" y="2836702"/>
              <a:ext cx="565464" cy="1302808"/>
            </a:xfrm>
            <a:prstGeom prst="bentArrow">
              <a:avLst>
                <a:gd name="adj1" fmla="val 8994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4537D87-7A99-47EA-AA05-63DAF75E31F0}"/>
                </a:ext>
              </a:extLst>
            </p:cNvPr>
            <p:cNvSpPr/>
            <p:nvPr/>
          </p:nvSpPr>
          <p:spPr>
            <a:xfrm>
              <a:off x="11250561" y="3707770"/>
              <a:ext cx="51079" cy="1188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A31C4EC-E198-4695-A132-6282846E3188}"/>
              </a:ext>
            </a:extLst>
          </p:cNvPr>
          <p:cNvGrpSpPr/>
          <p:nvPr/>
        </p:nvGrpSpPr>
        <p:grpSpPr>
          <a:xfrm>
            <a:off x="1097280" y="0"/>
            <a:ext cx="1315193" cy="2765698"/>
            <a:chOff x="1271806" y="311845"/>
            <a:chExt cx="1053581" cy="22155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DBF41C11-2BC6-4C4A-86FB-42745D00D9FA}"/>
                </a:ext>
              </a:extLst>
            </p:cNvPr>
            <p:cNvSpPr/>
            <p:nvPr/>
          </p:nvSpPr>
          <p:spPr>
            <a:xfrm>
              <a:off x="1387826" y="1290732"/>
              <a:ext cx="603984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7FB5645-FA2F-4101-B1EA-54F0839BA0FB}"/>
                </a:ext>
              </a:extLst>
            </p:cNvPr>
            <p:cNvSpPr/>
            <p:nvPr/>
          </p:nvSpPr>
          <p:spPr>
            <a:xfrm>
              <a:off x="1271806" y="1290732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48000">
                  <a:schemeClr val="accent3">
                    <a:lumMod val="70000"/>
                  </a:schemeClr>
                </a:gs>
                <a:gs pos="100000">
                  <a:schemeClr val="accent3">
                    <a:lumMod val="8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B38FA41-24F4-4463-BA0B-D43BFEF23393}"/>
                </a:ext>
              </a:extLst>
            </p:cNvPr>
            <p:cNvSpPr/>
            <p:nvPr/>
          </p:nvSpPr>
          <p:spPr>
            <a:xfrm>
              <a:off x="1982777" y="1290732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48000">
                  <a:schemeClr val="accent3">
                    <a:lumMod val="100000"/>
                  </a:schemeClr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1C2A20C-2896-4E64-A02A-61EAE9A590E3}"/>
                </a:ext>
              </a:extLst>
            </p:cNvPr>
            <p:cNvSpPr/>
            <p:nvPr/>
          </p:nvSpPr>
          <p:spPr>
            <a:xfrm>
              <a:off x="1590875" y="1194055"/>
              <a:ext cx="197886" cy="10710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F314121-D701-4114-9B4E-92994FD5D543}"/>
                </a:ext>
              </a:extLst>
            </p:cNvPr>
            <p:cNvSpPr/>
            <p:nvPr/>
          </p:nvSpPr>
          <p:spPr>
            <a:xfrm rot="16200000">
              <a:off x="1509390" y="393330"/>
              <a:ext cx="897482" cy="734512"/>
            </a:xfrm>
            <a:custGeom>
              <a:avLst/>
              <a:gdLst>
                <a:gd name="connsiteX0" fmla="*/ 415248 w 1082103"/>
                <a:gd name="connsiteY0" fmla="*/ 1642 h 885609"/>
                <a:gd name="connsiteX1" fmla="*/ 568592 w 1082103"/>
                <a:gd name="connsiteY1" fmla="*/ 72314 h 885609"/>
                <a:gd name="connsiteX2" fmla="*/ 699435 w 1082103"/>
                <a:gd name="connsiteY2" fmla="*/ 303584 h 885609"/>
                <a:gd name="connsiteX3" fmla="*/ 785078 w 1082103"/>
                <a:gd name="connsiteY3" fmla="*/ 603435 h 885609"/>
                <a:gd name="connsiteX4" fmla="*/ 825393 w 1082103"/>
                <a:gd name="connsiteY4" fmla="*/ 706793 h 885609"/>
                <a:gd name="connsiteX5" fmla="*/ 973755 w 1082103"/>
                <a:gd name="connsiteY5" fmla="*/ 752187 h 885609"/>
                <a:gd name="connsiteX6" fmla="*/ 1068744 w 1082103"/>
                <a:gd name="connsiteY6" fmla="*/ 677127 h 885609"/>
                <a:gd name="connsiteX7" fmla="*/ 1082103 w 1082103"/>
                <a:gd name="connsiteY7" fmla="*/ 658058 h 885609"/>
                <a:gd name="connsiteX8" fmla="*/ 1082103 w 1082103"/>
                <a:gd name="connsiteY8" fmla="*/ 812644 h 885609"/>
                <a:gd name="connsiteX9" fmla="*/ 1062435 w 1082103"/>
                <a:gd name="connsiteY9" fmla="*/ 828220 h 885609"/>
                <a:gd name="connsiteX10" fmla="*/ 984045 w 1082103"/>
                <a:gd name="connsiteY10" fmla="*/ 868897 h 885609"/>
                <a:gd name="connsiteX11" fmla="*/ 743852 w 1082103"/>
                <a:gd name="connsiteY11" fmla="*/ 793413 h 885609"/>
                <a:gd name="connsiteX12" fmla="*/ 664396 w 1082103"/>
                <a:gd name="connsiteY12" fmla="*/ 600960 h 885609"/>
                <a:gd name="connsiteX13" fmla="*/ 578817 w 1082103"/>
                <a:gd name="connsiteY13" fmla="*/ 280008 h 885609"/>
                <a:gd name="connsiteX14" fmla="*/ 519616 w 1082103"/>
                <a:gd name="connsiteY14" fmla="*/ 169225 h 885609"/>
                <a:gd name="connsiteX15" fmla="*/ 359596 w 1082103"/>
                <a:gd name="connsiteY15" fmla="*/ 113345 h 885609"/>
                <a:gd name="connsiteX16" fmla="*/ 255326 w 1082103"/>
                <a:gd name="connsiteY16" fmla="*/ 149165 h 885609"/>
                <a:gd name="connsiteX17" fmla="*/ 61428 w 1082103"/>
                <a:gd name="connsiteY17" fmla="*/ 182540 h 885609"/>
                <a:gd name="connsiteX18" fmla="*/ 0 w 1082103"/>
                <a:gd name="connsiteY18" fmla="*/ 162620 h 885609"/>
                <a:gd name="connsiteX19" fmla="*/ 0 w 1082103"/>
                <a:gd name="connsiteY19" fmla="*/ 53333 h 885609"/>
                <a:gd name="connsiteX20" fmla="*/ 19757 w 1082103"/>
                <a:gd name="connsiteY20" fmla="*/ 66452 h 885609"/>
                <a:gd name="connsiteX21" fmla="*/ 252916 w 1082103"/>
                <a:gd name="connsiteY21" fmla="*/ 38773 h 885609"/>
                <a:gd name="connsiteX22" fmla="*/ 415248 w 1082103"/>
                <a:gd name="connsiteY22" fmla="*/ 1642 h 88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103" h="885609">
                  <a:moveTo>
                    <a:pt x="415248" y="1642"/>
                  </a:moveTo>
                  <a:cubicBezTo>
                    <a:pt x="471910" y="7935"/>
                    <a:pt x="527073" y="32195"/>
                    <a:pt x="568592" y="72314"/>
                  </a:cubicBezTo>
                  <a:cubicBezTo>
                    <a:pt x="635153" y="136596"/>
                    <a:pt x="671104" y="217875"/>
                    <a:pt x="699435" y="303584"/>
                  </a:cubicBezTo>
                  <a:cubicBezTo>
                    <a:pt x="732129" y="402384"/>
                    <a:pt x="756943" y="503398"/>
                    <a:pt x="785078" y="603435"/>
                  </a:cubicBezTo>
                  <a:cubicBezTo>
                    <a:pt x="795108" y="639255"/>
                    <a:pt x="807613" y="674164"/>
                    <a:pt x="825393" y="706793"/>
                  </a:cubicBezTo>
                  <a:cubicBezTo>
                    <a:pt x="861669" y="773419"/>
                    <a:pt x="906412" y="787747"/>
                    <a:pt x="973755" y="752187"/>
                  </a:cubicBezTo>
                  <a:cubicBezTo>
                    <a:pt x="1011269" y="732421"/>
                    <a:pt x="1042921" y="707314"/>
                    <a:pt x="1068744" y="677127"/>
                  </a:cubicBezTo>
                  <a:lnTo>
                    <a:pt x="1082103" y="658058"/>
                  </a:lnTo>
                  <a:lnTo>
                    <a:pt x="1082103" y="812644"/>
                  </a:lnTo>
                  <a:lnTo>
                    <a:pt x="1062435" y="828220"/>
                  </a:lnTo>
                  <a:cubicBezTo>
                    <a:pt x="1038167" y="843843"/>
                    <a:pt x="1012001" y="857402"/>
                    <a:pt x="984045" y="868897"/>
                  </a:cubicBezTo>
                  <a:cubicBezTo>
                    <a:pt x="889870" y="907583"/>
                    <a:pt x="801686" y="877755"/>
                    <a:pt x="743852" y="793413"/>
                  </a:cubicBezTo>
                  <a:cubicBezTo>
                    <a:pt x="703798" y="734928"/>
                    <a:pt x="683283" y="668302"/>
                    <a:pt x="664396" y="600960"/>
                  </a:cubicBezTo>
                  <a:cubicBezTo>
                    <a:pt x="634502" y="494345"/>
                    <a:pt x="616982" y="384408"/>
                    <a:pt x="578817" y="280008"/>
                  </a:cubicBezTo>
                  <a:cubicBezTo>
                    <a:pt x="564294" y="240280"/>
                    <a:pt x="546904" y="202049"/>
                    <a:pt x="519616" y="169225"/>
                  </a:cubicBezTo>
                  <a:cubicBezTo>
                    <a:pt x="477478" y="118620"/>
                    <a:pt x="423356" y="101361"/>
                    <a:pt x="359596" y="113345"/>
                  </a:cubicBezTo>
                  <a:cubicBezTo>
                    <a:pt x="323189" y="120118"/>
                    <a:pt x="287694" y="130408"/>
                    <a:pt x="255326" y="149165"/>
                  </a:cubicBezTo>
                  <a:cubicBezTo>
                    <a:pt x="191875" y="185898"/>
                    <a:pt x="127105" y="196107"/>
                    <a:pt x="61428" y="182540"/>
                  </a:cubicBezTo>
                  <a:lnTo>
                    <a:pt x="0" y="162620"/>
                  </a:lnTo>
                  <a:lnTo>
                    <a:pt x="0" y="53333"/>
                  </a:lnTo>
                  <a:lnTo>
                    <a:pt x="19757" y="66452"/>
                  </a:lnTo>
                  <a:cubicBezTo>
                    <a:pt x="102535" y="96086"/>
                    <a:pt x="181405" y="86512"/>
                    <a:pt x="252916" y="38773"/>
                  </a:cubicBezTo>
                  <a:cubicBezTo>
                    <a:pt x="300427" y="7023"/>
                    <a:pt x="358587" y="-4651"/>
                    <a:pt x="415248" y="1642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606060">
                    <a:lumMod val="8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70000"/>
                  </a:schemeClr>
                </a:gs>
                <a:gs pos="83000">
                  <a:schemeClr val="accent4">
                    <a:lumMod val="70000"/>
                  </a:schemeClr>
                </a:gs>
                <a:gs pos="97000">
                  <a:schemeClr val="accent4">
                    <a:lumMod val="40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970D1F44-60D2-43B3-89A0-5381058F8B9D}"/>
                </a:ext>
              </a:extLst>
            </p:cNvPr>
            <p:cNvSpPr/>
            <p:nvPr/>
          </p:nvSpPr>
          <p:spPr>
            <a:xfrm>
              <a:off x="1517507" y="1817670"/>
              <a:ext cx="344622" cy="67825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43E1BBD2-7D20-431A-8861-61536234CE15}"/>
                </a:ext>
              </a:extLst>
            </p:cNvPr>
            <p:cNvSpPr/>
            <p:nvPr/>
          </p:nvSpPr>
          <p:spPr>
            <a:xfrm>
              <a:off x="1517507" y="1832630"/>
              <a:ext cx="344622" cy="4571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4115ADAF-EFE0-4FE6-9B09-883E82AEB010}"/>
                </a:ext>
              </a:extLst>
            </p:cNvPr>
            <p:cNvSpPr/>
            <p:nvPr/>
          </p:nvSpPr>
          <p:spPr>
            <a:xfrm>
              <a:off x="1567167" y="2138428"/>
              <a:ext cx="230308" cy="45719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99BE1A2D-6FE6-4886-A266-108C305B43DD}"/>
                </a:ext>
              </a:extLst>
            </p:cNvPr>
            <p:cNvSpPr/>
            <p:nvPr/>
          </p:nvSpPr>
          <p:spPr>
            <a:xfrm>
              <a:off x="1567169" y="1893195"/>
              <a:ext cx="230309" cy="27547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xmlns="" id="{C05759AD-4A5B-4583-AE2C-F885C6B21F01}"/>
                </a:ext>
              </a:extLst>
            </p:cNvPr>
            <p:cNvSpPr/>
            <p:nvPr/>
          </p:nvSpPr>
          <p:spPr>
            <a:xfrm rot="10800000" flipH="1">
              <a:off x="1567164" y="2184146"/>
              <a:ext cx="230308" cy="343257"/>
            </a:xfrm>
            <a:prstGeom prst="triangle">
              <a:avLst/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4A53273-8EC5-4C5F-A08B-25865042BF08}"/>
                </a:ext>
              </a:extLst>
            </p:cNvPr>
            <p:cNvSpPr/>
            <p:nvPr/>
          </p:nvSpPr>
          <p:spPr>
            <a:xfrm>
              <a:off x="1542986" y="1464089"/>
              <a:ext cx="293664" cy="180224"/>
            </a:xfrm>
            <a:custGeom>
              <a:avLst/>
              <a:gdLst/>
              <a:ahLst/>
              <a:cxnLst/>
              <a:rect l="l" t="t" r="r" b="b"/>
              <a:pathLst>
                <a:path w="731155" h="448717">
                  <a:moveTo>
                    <a:pt x="458911" y="76684"/>
                  </a:moveTo>
                  <a:lnTo>
                    <a:pt x="458911" y="371364"/>
                  </a:lnTo>
                  <a:lnTo>
                    <a:pt x="504787" y="371364"/>
                  </a:lnTo>
                  <a:cubicBezTo>
                    <a:pt x="528898" y="371364"/>
                    <a:pt x="549213" y="368238"/>
                    <a:pt x="565732" y="361987"/>
                  </a:cubicBezTo>
                  <a:cubicBezTo>
                    <a:pt x="582252" y="355737"/>
                    <a:pt x="596038" y="346305"/>
                    <a:pt x="607088" y="333691"/>
                  </a:cubicBezTo>
                  <a:cubicBezTo>
                    <a:pt x="618139" y="321078"/>
                    <a:pt x="626399" y="305395"/>
                    <a:pt x="631868" y="286643"/>
                  </a:cubicBezTo>
                  <a:cubicBezTo>
                    <a:pt x="637337" y="267891"/>
                    <a:pt x="640072" y="246013"/>
                    <a:pt x="640072" y="221010"/>
                  </a:cubicBezTo>
                  <a:cubicBezTo>
                    <a:pt x="640072" y="200472"/>
                    <a:pt x="637672" y="181384"/>
                    <a:pt x="632873" y="163748"/>
                  </a:cubicBezTo>
                  <a:cubicBezTo>
                    <a:pt x="628073" y="146112"/>
                    <a:pt x="620371" y="130820"/>
                    <a:pt x="609767" y="117872"/>
                  </a:cubicBezTo>
                  <a:cubicBezTo>
                    <a:pt x="599163" y="104924"/>
                    <a:pt x="585545" y="94822"/>
                    <a:pt x="568914" y="87567"/>
                  </a:cubicBezTo>
                  <a:cubicBezTo>
                    <a:pt x="552282" y="80312"/>
                    <a:pt x="530460" y="76684"/>
                    <a:pt x="503448" y="76684"/>
                  </a:cubicBezTo>
                  <a:close/>
                  <a:moveTo>
                    <a:pt x="397296" y="7702"/>
                  </a:moveTo>
                  <a:lnTo>
                    <a:pt x="508471" y="7702"/>
                  </a:lnTo>
                  <a:cubicBezTo>
                    <a:pt x="547092" y="7702"/>
                    <a:pt x="579853" y="12223"/>
                    <a:pt x="606753" y="21264"/>
                  </a:cubicBezTo>
                  <a:cubicBezTo>
                    <a:pt x="633654" y="30305"/>
                    <a:pt x="656313" y="43700"/>
                    <a:pt x="674730" y="61448"/>
                  </a:cubicBezTo>
                  <a:cubicBezTo>
                    <a:pt x="693148" y="79195"/>
                    <a:pt x="707156" y="101129"/>
                    <a:pt x="716756" y="127248"/>
                  </a:cubicBezTo>
                  <a:cubicBezTo>
                    <a:pt x="726355" y="153368"/>
                    <a:pt x="731155" y="183617"/>
                    <a:pt x="731155" y="217996"/>
                  </a:cubicBezTo>
                  <a:cubicBezTo>
                    <a:pt x="731155" y="257733"/>
                    <a:pt x="725965" y="291722"/>
                    <a:pt x="715584" y="319962"/>
                  </a:cubicBezTo>
                  <a:cubicBezTo>
                    <a:pt x="705203" y="348202"/>
                    <a:pt x="690302" y="371252"/>
                    <a:pt x="670880" y="389111"/>
                  </a:cubicBezTo>
                  <a:cubicBezTo>
                    <a:pt x="651457" y="406971"/>
                    <a:pt x="627850" y="420086"/>
                    <a:pt x="600056" y="428458"/>
                  </a:cubicBezTo>
                  <a:cubicBezTo>
                    <a:pt x="572262" y="436829"/>
                    <a:pt x="539167" y="441015"/>
                    <a:pt x="500769" y="441015"/>
                  </a:cubicBezTo>
                  <a:lnTo>
                    <a:pt x="397296" y="441015"/>
                  </a:lnTo>
                  <a:cubicBezTo>
                    <a:pt x="389929" y="441015"/>
                    <a:pt x="383734" y="438839"/>
                    <a:pt x="378711" y="434485"/>
                  </a:cubicBezTo>
                  <a:cubicBezTo>
                    <a:pt x="373688" y="430132"/>
                    <a:pt x="371177" y="423044"/>
                    <a:pt x="371177" y="413221"/>
                  </a:cubicBezTo>
                  <a:lnTo>
                    <a:pt x="371177" y="35496"/>
                  </a:lnTo>
                  <a:cubicBezTo>
                    <a:pt x="371177" y="25673"/>
                    <a:pt x="373688" y="18585"/>
                    <a:pt x="378711" y="14232"/>
                  </a:cubicBezTo>
                  <a:cubicBezTo>
                    <a:pt x="383734" y="9879"/>
                    <a:pt x="389929" y="7702"/>
                    <a:pt x="397296" y="7702"/>
                  </a:cubicBezTo>
                  <a:close/>
                  <a:moveTo>
                    <a:pt x="139638" y="0"/>
                  </a:moveTo>
                  <a:cubicBezTo>
                    <a:pt x="160622" y="0"/>
                    <a:pt x="179207" y="2456"/>
                    <a:pt x="195392" y="7367"/>
                  </a:cubicBezTo>
                  <a:cubicBezTo>
                    <a:pt x="211577" y="12278"/>
                    <a:pt x="225195" y="19366"/>
                    <a:pt x="236246" y="28631"/>
                  </a:cubicBezTo>
                  <a:cubicBezTo>
                    <a:pt x="247296" y="37895"/>
                    <a:pt x="255668" y="49281"/>
                    <a:pt x="261360" y="62787"/>
                  </a:cubicBezTo>
                  <a:cubicBezTo>
                    <a:pt x="267053" y="76293"/>
                    <a:pt x="269899" y="91529"/>
                    <a:pt x="269899" y="108496"/>
                  </a:cubicBezTo>
                  <a:cubicBezTo>
                    <a:pt x="269899" y="121667"/>
                    <a:pt x="268225" y="133945"/>
                    <a:pt x="264876" y="145331"/>
                  </a:cubicBezTo>
                  <a:cubicBezTo>
                    <a:pt x="261528" y="156716"/>
                    <a:pt x="256617" y="166874"/>
                    <a:pt x="250142" y="175803"/>
                  </a:cubicBezTo>
                  <a:cubicBezTo>
                    <a:pt x="243668" y="184733"/>
                    <a:pt x="235576" y="192323"/>
                    <a:pt x="225865" y="198574"/>
                  </a:cubicBezTo>
                  <a:cubicBezTo>
                    <a:pt x="216154" y="204825"/>
                    <a:pt x="204936" y="209513"/>
                    <a:pt x="192211" y="212638"/>
                  </a:cubicBezTo>
                  <a:lnTo>
                    <a:pt x="192211" y="213643"/>
                  </a:lnTo>
                  <a:cubicBezTo>
                    <a:pt x="207392" y="215429"/>
                    <a:pt x="221009" y="219280"/>
                    <a:pt x="233064" y="225196"/>
                  </a:cubicBezTo>
                  <a:cubicBezTo>
                    <a:pt x="245120" y="231112"/>
                    <a:pt x="255333" y="238534"/>
                    <a:pt x="263704" y="247464"/>
                  </a:cubicBezTo>
                  <a:cubicBezTo>
                    <a:pt x="272076" y="256394"/>
                    <a:pt x="278494" y="266496"/>
                    <a:pt x="282959" y="277769"/>
                  </a:cubicBezTo>
                  <a:cubicBezTo>
                    <a:pt x="287424" y="289043"/>
                    <a:pt x="289656" y="301154"/>
                    <a:pt x="289656" y="314102"/>
                  </a:cubicBezTo>
                  <a:cubicBezTo>
                    <a:pt x="289656" y="335756"/>
                    <a:pt x="285526" y="354955"/>
                    <a:pt x="277266" y="371698"/>
                  </a:cubicBezTo>
                  <a:cubicBezTo>
                    <a:pt x="269006" y="388442"/>
                    <a:pt x="257509" y="402506"/>
                    <a:pt x="242775" y="413891"/>
                  </a:cubicBezTo>
                  <a:cubicBezTo>
                    <a:pt x="228041" y="425277"/>
                    <a:pt x="210405" y="433927"/>
                    <a:pt x="189867" y="439843"/>
                  </a:cubicBezTo>
                  <a:cubicBezTo>
                    <a:pt x="169329" y="445759"/>
                    <a:pt x="146893" y="448717"/>
                    <a:pt x="122560" y="448717"/>
                  </a:cubicBezTo>
                  <a:cubicBezTo>
                    <a:pt x="107826" y="448717"/>
                    <a:pt x="93985" y="447657"/>
                    <a:pt x="81037" y="445536"/>
                  </a:cubicBezTo>
                  <a:cubicBezTo>
                    <a:pt x="68088" y="443415"/>
                    <a:pt x="56647" y="440792"/>
                    <a:pt x="46713" y="437666"/>
                  </a:cubicBezTo>
                  <a:cubicBezTo>
                    <a:pt x="36779" y="434541"/>
                    <a:pt x="28575" y="431304"/>
                    <a:pt x="22101" y="427955"/>
                  </a:cubicBezTo>
                  <a:cubicBezTo>
                    <a:pt x="15627" y="424607"/>
                    <a:pt x="11385" y="422040"/>
                    <a:pt x="9376" y="420254"/>
                  </a:cubicBezTo>
                  <a:cubicBezTo>
                    <a:pt x="7367" y="418468"/>
                    <a:pt x="5860" y="416458"/>
                    <a:pt x="4855" y="414226"/>
                  </a:cubicBezTo>
                  <a:cubicBezTo>
                    <a:pt x="3851" y="411994"/>
                    <a:pt x="2958" y="409371"/>
                    <a:pt x="2176" y="406357"/>
                  </a:cubicBezTo>
                  <a:cubicBezTo>
                    <a:pt x="1395" y="403343"/>
                    <a:pt x="837" y="399548"/>
                    <a:pt x="502" y="394971"/>
                  </a:cubicBezTo>
                  <a:cubicBezTo>
                    <a:pt x="167" y="390395"/>
                    <a:pt x="0" y="384870"/>
                    <a:pt x="0" y="378396"/>
                  </a:cubicBezTo>
                  <a:cubicBezTo>
                    <a:pt x="0" y="367680"/>
                    <a:pt x="893" y="360257"/>
                    <a:pt x="2679" y="356127"/>
                  </a:cubicBezTo>
                  <a:cubicBezTo>
                    <a:pt x="4464" y="351997"/>
                    <a:pt x="7143" y="349932"/>
                    <a:pt x="10715" y="349932"/>
                  </a:cubicBezTo>
                  <a:cubicBezTo>
                    <a:pt x="12948" y="349932"/>
                    <a:pt x="16799" y="351439"/>
                    <a:pt x="22268" y="354453"/>
                  </a:cubicBezTo>
                  <a:cubicBezTo>
                    <a:pt x="27737" y="357467"/>
                    <a:pt x="34714" y="360704"/>
                    <a:pt x="43197" y="364164"/>
                  </a:cubicBezTo>
                  <a:cubicBezTo>
                    <a:pt x="51680" y="367624"/>
                    <a:pt x="61614" y="370861"/>
                    <a:pt x="73000" y="373875"/>
                  </a:cubicBezTo>
                  <a:cubicBezTo>
                    <a:pt x="84385" y="376889"/>
                    <a:pt x="97333" y="378396"/>
                    <a:pt x="111844" y="378396"/>
                  </a:cubicBezTo>
                  <a:cubicBezTo>
                    <a:pt x="124122" y="378396"/>
                    <a:pt x="134950" y="376945"/>
                    <a:pt x="144326" y="374042"/>
                  </a:cubicBezTo>
                  <a:cubicBezTo>
                    <a:pt x="153702" y="371140"/>
                    <a:pt x="161683" y="367066"/>
                    <a:pt x="168268" y="361820"/>
                  </a:cubicBezTo>
                  <a:cubicBezTo>
                    <a:pt x="174854" y="356574"/>
                    <a:pt x="179765" y="350211"/>
                    <a:pt x="183002" y="342733"/>
                  </a:cubicBezTo>
                  <a:cubicBezTo>
                    <a:pt x="186239" y="335254"/>
                    <a:pt x="187858" y="326938"/>
                    <a:pt x="187858" y="317785"/>
                  </a:cubicBezTo>
                  <a:cubicBezTo>
                    <a:pt x="187858" y="307740"/>
                    <a:pt x="185905" y="298698"/>
                    <a:pt x="181998" y="290661"/>
                  </a:cubicBezTo>
                  <a:cubicBezTo>
                    <a:pt x="178091" y="282625"/>
                    <a:pt x="172287" y="275760"/>
                    <a:pt x="164585" y="270067"/>
                  </a:cubicBezTo>
                  <a:cubicBezTo>
                    <a:pt x="156883" y="264375"/>
                    <a:pt x="147172" y="259966"/>
                    <a:pt x="135452" y="256840"/>
                  </a:cubicBezTo>
                  <a:cubicBezTo>
                    <a:pt x="123732" y="253715"/>
                    <a:pt x="109946" y="252152"/>
                    <a:pt x="94096" y="252152"/>
                  </a:cubicBezTo>
                  <a:lnTo>
                    <a:pt x="56592" y="252152"/>
                  </a:lnTo>
                  <a:cubicBezTo>
                    <a:pt x="53689" y="252152"/>
                    <a:pt x="51234" y="251762"/>
                    <a:pt x="49225" y="250980"/>
                  </a:cubicBezTo>
                  <a:cubicBezTo>
                    <a:pt x="47215" y="250199"/>
                    <a:pt x="45541" y="248580"/>
                    <a:pt x="44202" y="246125"/>
                  </a:cubicBezTo>
                  <a:cubicBezTo>
                    <a:pt x="42862" y="243669"/>
                    <a:pt x="41913" y="240265"/>
                    <a:pt x="41355" y="235911"/>
                  </a:cubicBezTo>
                  <a:cubicBezTo>
                    <a:pt x="40797" y="231558"/>
                    <a:pt x="40518" y="225921"/>
                    <a:pt x="40518" y="219001"/>
                  </a:cubicBezTo>
                  <a:cubicBezTo>
                    <a:pt x="40518" y="212527"/>
                    <a:pt x="40797" y="207225"/>
                    <a:pt x="41355" y="203095"/>
                  </a:cubicBezTo>
                  <a:cubicBezTo>
                    <a:pt x="41913" y="198965"/>
                    <a:pt x="42806" y="195784"/>
                    <a:pt x="44034" y="193551"/>
                  </a:cubicBezTo>
                  <a:cubicBezTo>
                    <a:pt x="45262" y="191319"/>
                    <a:pt x="46825" y="189756"/>
                    <a:pt x="48722" y="188863"/>
                  </a:cubicBezTo>
                  <a:cubicBezTo>
                    <a:pt x="50620" y="187970"/>
                    <a:pt x="52908" y="187524"/>
                    <a:pt x="55587" y="187524"/>
                  </a:cubicBezTo>
                  <a:lnTo>
                    <a:pt x="93426" y="187524"/>
                  </a:lnTo>
                  <a:cubicBezTo>
                    <a:pt x="106375" y="187524"/>
                    <a:pt x="117871" y="186017"/>
                    <a:pt x="127917" y="183003"/>
                  </a:cubicBezTo>
                  <a:cubicBezTo>
                    <a:pt x="137963" y="179989"/>
                    <a:pt x="146391" y="175692"/>
                    <a:pt x="153200" y="170111"/>
                  </a:cubicBezTo>
                  <a:cubicBezTo>
                    <a:pt x="160008" y="164530"/>
                    <a:pt x="165199" y="157777"/>
                    <a:pt x="168771" y="149851"/>
                  </a:cubicBezTo>
                  <a:cubicBezTo>
                    <a:pt x="172343" y="141926"/>
                    <a:pt x="174129" y="133164"/>
                    <a:pt x="174129" y="123565"/>
                  </a:cubicBezTo>
                  <a:cubicBezTo>
                    <a:pt x="174129" y="116198"/>
                    <a:pt x="172901" y="109221"/>
                    <a:pt x="170445" y="102636"/>
                  </a:cubicBezTo>
                  <a:cubicBezTo>
                    <a:pt x="167989" y="96050"/>
                    <a:pt x="164362" y="90357"/>
                    <a:pt x="159562" y="85558"/>
                  </a:cubicBezTo>
                  <a:cubicBezTo>
                    <a:pt x="154762" y="80758"/>
                    <a:pt x="148567" y="76963"/>
                    <a:pt x="140977" y="74172"/>
                  </a:cubicBezTo>
                  <a:cubicBezTo>
                    <a:pt x="133387" y="71382"/>
                    <a:pt x="124457" y="69987"/>
                    <a:pt x="114188" y="69987"/>
                  </a:cubicBezTo>
                  <a:cubicBezTo>
                    <a:pt x="102579" y="69987"/>
                    <a:pt x="91641" y="71717"/>
                    <a:pt x="81371" y="75177"/>
                  </a:cubicBezTo>
                  <a:cubicBezTo>
                    <a:pt x="71102" y="78637"/>
                    <a:pt x="61894" y="82432"/>
                    <a:pt x="53745" y="86562"/>
                  </a:cubicBezTo>
                  <a:cubicBezTo>
                    <a:pt x="45597" y="90692"/>
                    <a:pt x="38676" y="94543"/>
                    <a:pt x="32984" y="98115"/>
                  </a:cubicBezTo>
                  <a:cubicBezTo>
                    <a:pt x="27291" y="101687"/>
                    <a:pt x="23105" y="103473"/>
                    <a:pt x="20426" y="103473"/>
                  </a:cubicBezTo>
                  <a:cubicBezTo>
                    <a:pt x="18640" y="103473"/>
                    <a:pt x="17078" y="103082"/>
                    <a:pt x="15738" y="102301"/>
                  </a:cubicBezTo>
                  <a:cubicBezTo>
                    <a:pt x="14399" y="101520"/>
                    <a:pt x="13283" y="100013"/>
                    <a:pt x="12390" y="97780"/>
                  </a:cubicBezTo>
                  <a:cubicBezTo>
                    <a:pt x="11497" y="95548"/>
                    <a:pt x="10827" y="92311"/>
                    <a:pt x="10380" y="88069"/>
                  </a:cubicBezTo>
                  <a:cubicBezTo>
                    <a:pt x="9934" y="83828"/>
                    <a:pt x="9711" y="78358"/>
                    <a:pt x="9711" y="71661"/>
                  </a:cubicBezTo>
                  <a:cubicBezTo>
                    <a:pt x="9711" y="66080"/>
                    <a:pt x="9822" y="61448"/>
                    <a:pt x="10046" y="57764"/>
                  </a:cubicBezTo>
                  <a:cubicBezTo>
                    <a:pt x="10269" y="54081"/>
                    <a:pt x="10715" y="51011"/>
                    <a:pt x="11385" y="48555"/>
                  </a:cubicBezTo>
                  <a:cubicBezTo>
                    <a:pt x="12055" y="46100"/>
                    <a:pt x="12892" y="43979"/>
                    <a:pt x="13896" y="42193"/>
                  </a:cubicBezTo>
                  <a:cubicBezTo>
                    <a:pt x="14901" y="40407"/>
                    <a:pt x="16520" y="38454"/>
                    <a:pt x="18752" y="36333"/>
                  </a:cubicBezTo>
                  <a:cubicBezTo>
                    <a:pt x="20984" y="34212"/>
                    <a:pt x="25561" y="31031"/>
                    <a:pt x="32481" y="26789"/>
                  </a:cubicBezTo>
                  <a:cubicBezTo>
                    <a:pt x="39402" y="22548"/>
                    <a:pt x="48108" y="18418"/>
                    <a:pt x="58601" y="14399"/>
                  </a:cubicBezTo>
                  <a:cubicBezTo>
                    <a:pt x="69093" y="10381"/>
                    <a:pt x="81204" y="6976"/>
                    <a:pt x="94933" y="4186"/>
                  </a:cubicBezTo>
                  <a:cubicBezTo>
                    <a:pt x="108663" y="1395"/>
                    <a:pt x="123564" y="0"/>
                    <a:pt x="13963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dir="54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/>
              </a:rPr>
              <a:t>Cara </a:t>
            </a:r>
            <a:r>
              <a:rPr lang="en-US" dirty="0" err="1" smtClean="0">
                <a:effectLst/>
              </a:rPr>
              <a:t>Membuat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EcoEnzym</a:t>
            </a:r>
            <a:endParaRPr lang="en-US" dirty="0"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A47B90D-4AA0-4DB5-A509-AC23BE3DF19D}"/>
              </a:ext>
            </a:extLst>
          </p:cNvPr>
          <p:cNvSpPr/>
          <p:nvPr/>
        </p:nvSpPr>
        <p:spPr>
          <a:xfrm>
            <a:off x="3456238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8C0C77-6FB3-492D-9FEC-E4FAE1D8DC6A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C2A9350-95E7-41E4-8E3B-1B0C1E4F5BE9}"/>
              </a:ext>
            </a:extLst>
          </p:cNvPr>
          <p:cNvSpPr/>
          <p:nvPr/>
        </p:nvSpPr>
        <p:spPr>
          <a:xfrm>
            <a:off x="5537236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8B1CC-ACD8-4D1B-9601-5A5A994D4822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EBDC967-EE28-446C-BE92-3C7CD1CF9166}"/>
              </a:ext>
            </a:extLst>
          </p:cNvPr>
          <p:cNvSpPr/>
          <p:nvPr/>
        </p:nvSpPr>
        <p:spPr>
          <a:xfrm>
            <a:off x="7618234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825960-84A4-44A9-8BFE-18CCE6CACFB6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A38746-60E1-4F03-81F7-DBB37E578DAC}"/>
              </a:ext>
            </a:extLst>
          </p:cNvPr>
          <p:cNvSpPr/>
          <p:nvPr/>
        </p:nvSpPr>
        <p:spPr>
          <a:xfrm>
            <a:off x="9699232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BC325C-560C-4AA0-9E8B-1F2460727F9D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0E086C0-E230-467D-8012-BA61693D0D7A}"/>
              </a:ext>
            </a:extLst>
          </p:cNvPr>
          <p:cNvGrpSpPr/>
          <p:nvPr/>
        </p:nvGrpSpPr>
        <p:grpSpPr>
          <a:xfrm>
            <a:off x="2581259" y="1591495"/>
            <a:ext cx="2107662" cy="1078798"/>
            <a:chOff x="7026501" y="4509120"/>
            <a:chExt cx="1499710" cy="10787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9F2836-9E13-4065-8837-7CEF9EDCA55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2B3BE5E-6CB4-4BC0-BF76-0A832841063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Buatlah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batas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garis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wadah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tersebut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60%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total volume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wadah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325FFC-1AD9-4837-B2A5-0C7157243CD3}"/>
              </a:ext>
            </a:extLst>
          </p:cNvPr>
          <p:cNvGrpSpPr/>
          <p:nvPr/>
        </p:nvGrpSpPr>
        <p:grpSpPr>
          <a:xfrm>
            <a:off x="4662257" y="1591495"/>
            <a:ext cx="2107662" cy="1078798"/>
            <a:chOff x="7026501" y="4509120"/>
            <a:chExt cx="1499710" cy="10787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651D3C-43C2-4694-A331-ABB83D0087E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6F3FCB9-97C8-49D7-9096-939933047DF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sayuran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dicuci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kemudian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ditimbang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30%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FC3D6FA-C329-478C-9928-704A3EA683ED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AE5A030-4059-4F34-B64B-04D689E4F5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GMT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725C86F-331D-4017-BDCE-92DF86BD76C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GMT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dipotong-potong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dihitung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10%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1185DA8-75F8-4E05-BD9A-C3E06F627888}"/>
              </a:ext>
            </a:extLst>
          </p:cNvPr>
          <p:cNvGrpSpPr/>
          <p:nvPr/>
        </p:nvGrpSpPr>
        <p:grpSpPr>
          <a:xfrm>
            <a:off x="8824253" y="1591495"/>
            <a:ext cx="2445430" cy="524800"/>
            <a:chOff x="7026501" y="4509120"/>
            <a:chExt cx="1499710" cy="5248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6F7E436-B2CF-4C22-AF00-8932F44F460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AIR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21A0839-36A8-40E0-9840-DD7460185FA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air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100%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E7F8E3B-DE97-4B9F-8289-01DF6C8F6A46}"/>
              </a:ext>
            </a:extLst>
          </p:cNvPr>
          <p:cNvSpPr/>
          <p:nvPr/>
        </p:nvSpPr>
        <p:spPr>
          <a:xfrm>
            <a:off x="3456238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4E45FF7-B2BD-4702-8D09-034932880949}"/>
              </a:ext>
            </a:extLst>
          </p:cNvPr>
          <p:cNvSpPr txBox="1"/>
          <p:nvPr/>
        </p:nvSpPr>
        <p:spPr>
          <a:xfrm>
            <a:off x="3095030" y="5618923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5A88D38-209C-438B-82A6-61D0D7C57DD3}"/>
              </a:ext>
            </a:extLst>
          </p:cNvPr>
          <p:cNvSpPr/>
          <p:nvPr/>
        </p:nvSpPr>
        <p:spPr>
          <a:xfrm>
            <a:off x="5537236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83E76D-CC3F-481F-88D9-D8C993F0018E}"/>
              </a:ext>
            </a:extLst>
          </p:cNvPr>
          <p:cNvSpPr txBox="1"/>
          <p:nvPr/>
        </p:nvSpPr>
        <p:spPr>
          <a:xfrm>
            <a:off x="5176028" y="5618923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824EE69A-0962-45F3-B519-9954A41EA23B}"/>
              </a:ext>
            </a:extLst>
          </p:cNvPr>
          <p:cNvSpPr/>
          <p:nvPr/>
        </p:nvSpPr>
        <p:spPr>
          <a:xfrm>
            <a:off x="7618234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1ED69A-6A0E-43E3-90DF-3B6960D78E97}"/>
              </a:ext>
            </a:extLst>
          </p:cNvPr>
          <p:cNvSpPr txBox="1"/>
          <p:nvPr/>
        </p:nvSpPr>
        <p:spPr>
          <a:xfrm>
            <a:off x="7257026" y="5618923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2366F4C-2257-4EF4-AAB6-ECE494A5FBB6}"/>
              </a:ext>
            </a:extLst>
          </p:cNvPr>
          <p:cNvSpPr/>
          <p:nvPr/>
        </p:nvSpPr>
        <p:spPr>
          <a:xfrm>
            <a:off x="9699232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9C1A0D9-2966-4935-A130-CF0A4C4DEE07}"/>
              </a:ext>
            </a:extLst>
          </p:cNvPr>
          <p:cNvSpPr txBox="1"/>
          <p:nvPr/>
        </p:nvSpPr>
        <p:spPr>
          <a:xfrm>
            <a:off x="9338024" y="5618923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3492C79-B3B7-4D6F-A5BD-9349F9722691}"/>
              </a:ext>
            </a:extLst>
          </p:cNvPr>
          <p:cNvGrpSpPr/>
          <p:nvPr/>
        </p:nvGrpSpPr>
        <p:grpSpPr>
          <a:xfrm>
            <a:off x="8993935" y="4095807"/>
            <a:ext cx="2107662" cy="894132"/>
            <a:chOff x="7026501" y="4509120"/>
            <a:chExt cx="1499710" cy="8941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E2135A8-68CB-4433-B3EC-ADFF189252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MASUKAN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CBB8DCD-A03E-45EF-B58E-A40EFCF0894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diatas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wadah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disiapkan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85ECBCF-5660-458C-915C-20A9A2A586A0}"/>
              </a:ext>
            </a:extLst>
          </p:cNvPr>
          <p:cNvGrpSpPr/>
          <p:nvPr/>
        </p:nvGrpSpPr>
        <p:grpSpPr>
          <a:xfrm>
            <a:off x="6823566" y="4036431"/>
            <a:ext cx="2107662" cy="1078798"/>
            <a:chOff x="7026501" y="4509120"/>
            <a:chExt cx="1499710" cy="10787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8C7BF29-54DF-435A-B2B0-648213CBD23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LAMA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FERMENTASI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AC8546C-537B-468C-99FC-FAC409F843B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Biarkan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proses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fermentasi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Pembukaan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minggu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bulan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bulan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4C604B5-B1BA-446F-81D7-5F0115D65B41}"/>
              </a:ext>
            </a:extLst>
          </p:cNvPr>
          <p:cNvGrpSpPr/>
          <p:nvPr/>
        </p:nvGrpSpPr>
        <p:grpSpPr>
          <a:xfrm>
            <a:off x="4498814" y="4024555"/>
            <a:ext cx="2293871" cy="1078798"/>
            <a:chOff x="7026501" y="4509120"/>
            <a:chExt cx="1632208" cy="10787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A5E0A3D-DD01-4C55-95B8-7E20D1B76854}"/>
                </a:ext>
              </a:extLst>
            </p:cNvPr>
            <p:cNvSpPr txBox="1"/>
            <p:nvPr/>
          </p:nvSpPr>
          <p:spPr>
            <a:xfrm>
              <a:off x="7026501" y="4509120"/>
              <a:ext cx="1632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PENYIMPANAN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B288F0F-D5FC-410E-B01B-44ECA0900BB9}"/>
                </a:ext>
              </a:extLst>
            </p:cNvPr>
            <p:cNvSpPr txBox="1"/>
            <p:nvPr/>
          </p:nvSpPr>
          <p:spPr>
            <a:xfrm>
              <a:off x="7026504" y="4756921"/>
              <a:ext cx="1632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Jauhkan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matahari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sirkulasi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hindari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pembakaran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kimia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30FE8A8-B11E-4066-B26A-39ACABC1E756}"/>
              </a:ext>
            </a:extLst>
          </p:cNvPr>
          <p:cNvGrpSpPr/>
          <p:nvPr/>
        </p:nvGrpSpPr>
        <p:grpSpPr>
          <a:xfrm>
            <a:off x="2173184" y="4000804"/>
            <a:ext cx="2481058" cy="1161925"/>
            <a:chOff x="7026501" y="4425993"/>
            <a:chExt cx="1508160" cy="11619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A026F01-B7AE-45BA-8BCC-072146D1A1AD}"/>
                </a:ext>
              </a:extLst>
            </p:cNvPr>
            <p:cNvSpPr txBox="1"/>
            <p:nvPr/>
          </p:nvSpPr>
          <p:spPr>
            <a:xfrm>
              <a:off x="7034951" y="4425993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KADALUARSA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0471950-4517-4890-A7F4-66817060F11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Setelah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90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Ecoenzym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dipanen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kadaluarsa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10" y="4608616"/>
            <a:ext cx="1651000" cy="1711325"/>
          </a:xfrm>
          <a:prstGeom prst="parallelogram">
            <a:avLst/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B98D25B-CE33-469C-8786-99F64D27AFFA}"/>
              </a:ext>
            </a:extLst>
          </p:cNvPr>
          <p:cNvSpPr/>
          <p:nvPr/>
        </p:nvSpPr>
        <p:spPr>
          <a:xfrm>
            <a:off x="3689076" y="1179675"/>
            <a:ext cx="4218052" cy="42727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WADAH</a:t>
            </a:r>
            <a:r>
              <a:rPr lang="en-US" b="1" dirty="0" smtClean="0"/>
              <a:t> YANG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grpSp>
        <p:nvGrpSpPr>
          <p:cNvPr id="45057" name="Group 1"/>
          <p:cNvGrpSpPr>
            <a:grpSpLocks/>
          </p:cNvGrpSpPr>
          <p:nvPr/>
        </p:nvGrpSpPr>
        <p:grpSpPr bwMode="auto">
          <a:xfrm>
            <a:off x="2050742" y="2018085"/>
            <a:ext cx="7038975" cy="2303462"/>
            <a:chOff x="1603" y="1077"/>
            <a:chExt cx="11085" cy="3627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3" y="1077"/>
              <a:ext cx="11085" cy="2802"/>
            </a:xfrm>
            <a:prstGeom prst="rect">
              <a:avLst/>
            </a:prstGeom>
            <a:noFill/>
          </p:spPr>
        </p:pic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86" y="1381"/>
              <a:ext cx="1699" cy="1699"/>
            </a:xfrm>
            <a:prstGeom prst="rect">
              <a:avLst/>
            </a:prstGeom>
            <a:noFill/>
          </p:spPr>
        </p:pic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4" y="1367"/>
              <a:ext cx="1727" cy="1727"/>
            </a:xfrm>
            <a:prstGeom prst="rect">
              <a:avLst/>
            </a:prstGeom>
            <a:noFill/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40" y="3826"/>
              <a:ext cx="743" cy="743"/>
            </a:xfrm>
            <a:prstGeom prst="rect">
              <a:avLst/>
            </a:prstGeom>
            <a:noFill/>
          </p:spPr>
        </p:pic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1" y="3653"/>
              <a:ext cx="1051" cy="1051"/>
            </a:xfrm>
            <a:prstGeom prst="rect">
              <a:avLst/>
            </a:prstGeom>
            <a:noFill/>
          </p:spPr>
        </p:pic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73" y="3653"/>
              <a:ext cx="1051" cy="1051"/>
            </a:xfrm>
            <a:prstGeom prst="rect">
              <a:avLst/>
            </a:prstGeom>
            <a:noFill/>
          </p:spPr>
        </p:pic>
        <p:pic>
          <p:nvPicPr>
            <p:cNvPr id="4506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232" y="3653"/>
              <a:ext cx="1051" cy="1051"/>
            </a:xfrm>
            <a:prstGeom prst="rect">
              <a:avLst/>
            </a:prstGeom>
            <a:noFill/>
          </p:spPr>
        </p:pic>
        <p:pic>
          <p:nvPicPr>
            <p:cNvPr id="45065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98" y="3826"/>
              <a:ext cx="743" cy="743"/>
            </a:xfrm>
            <a:prstGeom prst="rect">
              <a:avLst/>
            </a:prstGeom>
            <a:noFill/>
          </p:spPr>
        </p:pic>
        <p:pic>
          <p:nvPicPr>
            <p:cNvPr id="45066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86" y="1367"/>
              <a:ext cx="1746" cy="1746"/>
            </a:xfrm>
            <a:prstGeom prst="rect">
              <a:avLst/>
            </a:prstGeom>
            <a:noFill/>
          </p:spPr>
        </p:pic>
        <p:pic>
          <p:nvPicPr>
            <p:cNvPr id="45067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467" y="1381"/>
              <a:ext cx="1738" cy="1738"/>
            </a:xfrm>
            <a:prstGeom prst="rect">
              <a:avLst/>
            </a:prstGeom>
            <a:noFill/>
          </p:spPr>
        </p:pic>
        <p:pic>
          <p:nvPicPr>
            <p:cNvPr id="45068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64" y="1361"/>
              <a:ext cx="1749" cy="1751"/>
            </a:xfrm>
            <a:prstGeom prst="rect">
              <a:avLst/>
            </a:prstGeom>
            <a:noFill/>
          </p:spPr>
        </p:pic>
      </p:grpSp>
      <p:sp>
        <p:nvSpPr>
          <p:cNvPr id="77" name="TextBox 76"/>
          <p:cNvSpPr txBox="1"/>
          <p:nvPr/>
        </p:nvSpPr>
        <p:spPr>
          <a:xfrm>
            <a:off x="1876301" y="4500748"/>
            <a:ext cx="1710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endParaRPr lang="en-US" dirty="0" smtClean="0"/>
          </a:p>
          <a:p>
            <a:r>
              <a:rPr lang="en-US" dirty="0" err="1" smtClean="0"/>
              <a:t>digunakan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karena</a:t>
            </a:r>
            <a:endParaRPr lang="en-US" dirty="0" smtClean="0"/>
          </a:p>
          <a:p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526972" y="4524499"/>
            <a:ext cx="1685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Wadah</a:t>
            </a:r>
            <a:endParaRPr lang="en-US" dirty="0" smtClean="0"/>
          </a:p>
          <a:p>
            <a:r>
              <a:rPr lang="en-US" dirty="0" err="1" smtClean="0"/>
              <a:t>bermulut</a:t>
            </a:r>
            <a:endParaRPr lang="en-US" dirty="0" smtClean="0"/>
          </a:p>
          <a:p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disarankan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endParaRPr lang="en-US" dirty="0" smtClean="0"/>
          </a:p>
          <a:p>
            <a:r>
              <a:rPr lang="en-US" dirty="0" err="1" smtClean="0"/>
              <a:t>meledak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153891" y="4583875"/>
            <a:ext cx="14542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Memiliki</a:t>
            </a:r>
            <a:endParaRPr lang="en-US" dirty="0" smtClean="0"/>
          </a:p>
          <a:p>
            <a:r>
              <a:rPr lang="en-US" dirty="0" err="1" smtClean="0"/>
              <a:t>TUTUP</a:t>
            </a:r>
            <a:endParaRPr lang="en-US" dirty="0" smtClean="0"/>
          </a:p>
          <a:p>
            <a:r>
              <a:rPr lang="en-US" dirty="0" err="1" smtClean="0"/>
              <a:t>BERMULUT</a:t>
            </a:r>
            <a:endParaRPr lang="en-US" dirty="0" smtClean="0"/>
          </a:p>
          <a:p>
            <a:r>
              <a:rPr lang="en-US" dirty="0" err="1" smtClean="0"/>
              <a:t>LEBAR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638307" y="4572000"/>
            <a:ext cx="88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Boleh</a:t>
            </a:r>
            <a:endParaRPr lang="en-US" dirty="0" smtClean="0"/>
          </a:p>
          <a:p>
            <a:r>
              <a:rPr lang="en-US" dirty="0" err="1" smtClean="0"/>
              <a:t>besar</a:t>
            </a:r>
            <a:r>
              <a:rPr lang="en-US" dirty="0" smtClean="0"/>
              <a:t> /</a:t>
            </a:r>
          </a:p>
          <a:p>
            <a:r>
              <a:rPr lang="en-US" dirty="0" err="1" smtClean="0"/>
              <a:t>kecil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873340" y="4536374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Berbahan</a:t>
            </a:r>
            <a:endParaRPr lang="en-US" dirty="0" smtClean="0"/>
          </a:p>
          <a:p>
            <a:r>
              <a:rPr lang="en-US" dirty="0" err="1" smtClean="0"/>
              <a:t>PLASTIK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4EFD06-DEFD-4CB3-BED0-E2DFD8A7FC8A}"/>
              </a:ext>
            </a:extLst>
          </p:cNvPr>
          <p:cNvSpPr/>
          <p:nvPr/>
        </p:nvSpPr>
        <p:spPr>
          <a:xfrm>
            <a:off x="1726878" y="497840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4340448-840C-4012-B3E1-1AFDE2754008}"/>
              </a:ext>
            </a:extLst>
          </p:cNvPr>
          <p:cNvSpPr/>
          <p:nvPr/>
        </p:nvSpPr>
        <p:spPr>
          <a:xfrm>
            <a:off x="1629794" y="263439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C44707-CFEA-49BA-83EE-87C14029CF7E}"/>
              </a:ext>
            </a:extLst>
          </p:cNvPr>
          <p:cNvSpPr/>
          <p:nvPr/>
        </p:nvSpPr>
        <p:spPr>
          <a:xfrm>
            <a:off x="1625343" y="2580000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72EB515-2BA8-4C78-8D83-2B5D10EF3A4A}"/>
              </a:ext>
            </a:extLst>
          </p:cNvPr>
          <p:cNvGrpSpPr/>
          <p:nvPr/>
        </p:nvGrpSpPr>
        <p:grpSpPr>
          <a:xfrm>
            <a:off x="2063610" y="248630"/>
            <a:ext cx="4040307" cy="761465"/>
            <a:chOff x="6180980" y="1575313"/>
            <a:chExt cx="5212080" cy="7614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BERSIHKAN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WADAH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err="1" smtClean="0">
                  <a:cs typeface="Arial" pitchFamily="34" charset="0"/>
                </a:rPr>
                <a:t>Bersihkan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wadah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dari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sisa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sabun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dan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bahan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kimia</a:t>
              </a:r>
              <a:r>
                <a:rPr lang="en-US" altLang="ko-KR" sz="1200" dirty="0" smtClean="0"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cs typeface="Arial" pitchFamily="34" charset="0"/>
                </a:rPr>
                <a:t>ukur</a:t>
              </a:r>
              <a:r>
                <a:rPr lang="en-US" altLang="ko-KR" sz="1200" dirty="0" smtClean="0">
                  <a:cs typeface="Arial" pitchFamily="34" charset="0"/>
                </a:rPr>
                <a:t> volume </a:t>
              </a:r>
              <a:r>
                <a:rPr lang="en-US" altLang="ko-KR" sz="1200" dirty="0" err="1" smtClean="0">
                  <a:cs typeface="Arial" pitchFamily="34" charset="0"/>
                </a:rPr>
                <a:t>wadah</a:t>
              </a:r>
              <a:r>
                <a:rPr lang="en-US" altLang="ko-KR" sz="1200" dirty="0" smtClean="0">
                  <a:cs typeface="Arial" pitchFamily="34" charset="0"/>
                </a:rPr>
                <a:t> (60%) </a:t>
              </a:r>
              <a:r>
                <a:rPr lang="en-US" altLang="ko-KR" sz="1200" dirty="0" err="1" smtClean="0">
                  <a:cs typeface="Arial" pitchFamily="34" charset="0"/>
                </a:rPr>
                <a:t>dan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masukkan</a:t>
              </a:r>
              <a:r>
                <a:rPr lang="en-US" altLang="ko-KR" sz="1200" dirty="0" smtClean="0">
                  <a:cs typeface="Arial" pitchFamily="34" charset="0"/>
                </a:rPr>
                <a:t> air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117956" y="5044691"/>
            <a:ext cx="8074044" cy="121360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MISAL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Volume </a:t>
            </a:r>
            <a:r>
              <a:rPr lang="en-US" sz="2400" dirty="0" err="1" smtClean="0"/>
              <a:t>wadah</a:t>
            </a:r>
            <a:r>
              <a:rPr lang="en-US" sz="2400" dirty="0" smtClean="0"/>
              <a:t> = 10 L </a:t>
            </a:r>
          </a:p>
          <a:p>
            <a:r>
              <a:rPr lang="en-US" sz="2400" dirty="0" err="1" smtClean="0"/>
              <a:t>Maka</a:t>
            </a:r>
            <a:r>
              <a:rPr lang="en-US" sz="2400" dirty="0" smtClean="0"/>
              <a:t> volume air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= 6 L</a:t>
            </a:r>
          </a:p>
          <a:p>
            <a:r>
              <a:rPr lang="en-US" sz="2400" dirty="0" smtClean="0"/>
              <a:t> AIR 6 L (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6 KG)</a:t>
            </a:r>
          </a:p>
          <a:p>
            <a:r>
              <a:rPr lang="en-US" sz="2400" dirty="0" err="1" smtClean="0"/>
              <a:t>GULA</a:t>
            </a:r>
            <a:r>
              <a:rPr lang="en-US" sz="2400" dirty="0" smtClean="0"/>
              <a:t> 600 GRAM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/</a:t>
            </a:r>
            <a:r>
              <a:rPr lang="en-US" sz="2400" dirty="0" err="1" smtClean="0"/>
              <a:t>SAYURAN</a:t>
            </a:r>
            <a:r>
              <a:rPr lang="en-US" sz="2400" dirty="0" smtClean="0"/>
              <a:t> 1.800 GRAM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5034372" y="4899163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 smtClean="0">
                <a:cs typeface="Arial" pitchFamily="34" charset="0"/>
              </a:rPr>
              <a:t>CARA </a:t>
            </a:r>
            <a:r>
              <a:rPr lang="en-US" altLang="ko-KR" sz="1800" b="1" dirty="0" err="1" smtClean="0">
                <a:cs typeface="Arial" pitchFamily="34" charset="0"/>
              </a:rPr>
              <a:t>MENGHITUNG</a:t>
            </a:r>
            <a:r>
              <a:rPr lang="en-US" altLang="ko-KR" sz="1800" b="1" dirty="0" smtClean="0">
                <a:cs typeface="Arial" pitchFamily="34" charset="0"/>
              </a:rPr>
              <a:t> </a:t>
            </a:r>
            <a:r>
              <a:rPr lang="en-US" altLang="ko-KR" sz="1800" b="1" dirty="0" err="1" smtClean="0">
                <a:cs typeface="Arial" pitchFamily="34" charset="0"/>
              </a:rPr>
              <a:t>KOMPOSISI</a:t>
            </a:r>
            <a:r>
              <a:rPr lang="en-US" altLang="ko-KR" sz="1800" b="1" dirty="0" smtClean="0">
                <a:cs typeface="Arial" pitchFamily="34" charset="0"/>
              </a:rPr>
              <a:t> </a:t>
            </a:r>
            <a:endParaRPr lang="en-US" altLang="ko-KR" sz="1800" b="1" dirty="0">
              <a:cs typeface="Arial" pitchFamily="34" charset="0"/>
            </a:endParaRPr>
          </a:p>
        </p:txBody>
      </p:sp>
      <p:pic>
        <p:nvPicPr>
          <p:cNvPr id="4303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409" y="0"/>
            <a:ext cx="1397000" cy="1452562"/>
          </a:xfrm>
          <a:prstGeom prst="rect">
            <a:avLst/>
          </a:prstGeom>
          <a:noFill/>
        </p:spPr>
      </p:pic>
      <p:pic>
        <p:nvPicPr>
          <p:cNvPr id="4303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62" y="1936111"/>
            <a:ext cx="1417638" cy="1492250"/>
          </a:xfrm>
          <a:prstGeom prst="rect">
            <a:avLst/>
          </a:prstGeom>
          <a:noFill/>
        </p:spPr>
      </p:pic>
      <p:pic>
        <p:nvPicPr>
          <p:cNvPr id="4303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7446" y="0"/>
            <a:ext cx="1771650" cy="1717675"/>
          </a:xfrm>
          <a:prstGeom prst="rect">
            <a:avLst/>
          </a:prstGeom>
          <a:noFill/>
        </p:spPr>
      </p:pic>
      <p:pic>
        <p:nvPicPr>
          <p:cNvPr id="43051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103" y="1772145"/>
            <a:ext cx="1538288" cy="1514475"/>
          </a:xfrm>
          <a:prstGeom prst="rect">
            <a:avLst/>
          </a:prstGeom>
          <a:noFill/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44EFD06-DEFD-4CB3-BED0-E2DFD8A7FC8A}"/>
              </a:ext>
            </a:extLst>
          </p:cNvPr>
          <p:cNvSpPr/>
          <p:nvPr/>
        </p:nvSpPr>
        <p:spPr>
          <a:xfrm>
            <a:off x="7983194" y="531487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4340448-840C-4012-B3E1-1AFDE2754008}"/>
              </a:ext>
            </a:extLst>
          </p:cNvPr>
          <p:cNvSpPr/>
          <p:nvPr/>
        </p:nvSpPr>
        <p:spPr>
          <a:xfrm>
            <a:off x="7886110" y="297086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0C44707-CFEA-49BA-83EE-87C14029CF7E}"/>
              </a:ext>
            </a:extLst>
          </p:cNvPr>
          <p:cNvSpPr/>
          <p:nvPr/>
        </p:nvSpPr>
        <p:spPr>
          <a:xfrm>
            <a:off x="7881659" y="2613647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72EB515-2BA8-4C78-8D83-2B5D10EF3A4A}"/>
              </a:ext>
            </a:extLst>
          </p:cNvPr>
          <p:cNvGrpSpPr/>
          <p:nvPr/>
        </p:nvGrpSpPr>
        <p:grpSpPr>
          <a:xfrm>
            <a:off x="2109132" y="2229830"/>
            <a:ext cx="4040307" cy="576799"/>
            <a:chOff x="6180980" y="1575313"/>
            <a:chExt cx="5212080" cy="57679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MASUKKAN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GMT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err="1" smtClean="0">
                  <a:cs typeface="Arial" pitchFamily="34" charset="0"/>
                </a:rPr>
                <a:t>Masukkan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Gula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Merah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Tebu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sebanyak</a:t>
              </a:r>
              <a:r>
                <a:rPr lang="en-US" altLang="ko-KR" sz="1200" dirty="0" smtClean="0">
                  <a:cs typeface="Arial" pitchFamily="34" charset="0"/>
                </a:rPr>
                <a:t> 10% </a:t>
              </a:r>
              <a:r>
                <a:rPr lang="en-US" altLang="ko-KR" sz="1200" dirty="0" err="1" smtClean="0">
                  <a:cs typeface="Arial" pitchFamily="34" charset="0"/>
                </a:rPr>
                <a:t>dari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berat</a:t>
              </a:r>
              <a:r>
                <a:rPr lang="en-US" altLang="ko-KR" sz="1200" dirty="0" smtClean="0">
                  <a:cs typeface="Arial" pitchFamily="34" charset="0"/>
                </a:rPr>
                <a:t> air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C72EB515-2BA8-4C78-8D83-2B5D10EF3A4A}"/>
              </a:ext>
            </a:extLst>
          </p:cNvPr>
          <p:cNvGrpSpPr/>
          <p:nvPr/>
        </p:nvGrpSpPr>
        <p:grpSpPr>
          <a:xfrm>
            <a:off x="8317948" y="317903"/>
            <a:ext cx="3652379" cy="761465"/>
            <a:chOff x="6180980" y="1575313"/>
            <a:chExt cx="5212080" cy="76146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MASUKKAN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POTONGAN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ORGANIK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err="1" smtClean="0">
                  <a:cs typeface="Arial" pitchFamily="34" charset="0"/>
                </a:rPr>
                <a:t>Masukkan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potongan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sayuran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dan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kulit</a:t>
              </a:r>
              <a:r>
                <a:rPr lang="en-US" altLang="ko-KR" sz="1200" dirty="0" smtClean="0"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cs typeface="Arial" pitchFamily="34" charset="0"/>
                </a:rPr>
                <a:t>telah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di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cuci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berat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sebesar</a:t>
              </a:r>
              <a:r>
                <a:rPr lang="en-US" altLang="ko-KR" sz="1200" dirty="0" smtClean="0">
                  <a:cs typeface="Arial" pitchFamily="34" charset="0"/>
                </a:rPr>
                <a:t> 30% </a:t>
              </a:r>
              <a:r>
                <a:rPr lang="en-US" altLang="ko-KR" sz="1200" dirty="0" err="1" smtClean="0">
                  <a:cs typeface="Arial" pitchFamily="34" charset="0"/>
                </a:rPr>
                <a:t>dari</a:t>
              </a:r>
              <a:r>
                <a:rPr lang="en-US" altLang="ko-KR" sz="1200" dirty="0" smtClean="0">
                  <a:cs typeface="Arial" pitchFamily="34" charset="0"/>
                </a:rPr>
                <a:t> volume air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72EB515-2BA8-4C78-8D83-2B5D10EF3A4A}"/>
              </a:ext>
            </a:extLst>
          </p:cNvPr>
          <p:cNvGrpSpPr/>
          <p:nvPr/>
        </p:nvGrpSpPr>
        <p:grpSpPr>
          <a:xfrm>
            <a:off x="8363470" y="2299103"/>
            <a:ext cx="3678110" cy="761465"/>
            <a:chOff x="6180980" y="1575313"/>
            <a:chExt cx="5212080" cy="76146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TUTUP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RAPAT</a:t>
              </a:r>
              <a:r>
                <a:rPr lang="en-US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1"/>
                  </a:solidFill>
                  <a:cs typeface="Arial" pitchFamily="34" charset="0"/>
                </a:rPr>
                <a:t>WADAH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label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tanggal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pembuatan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7, 30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90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7" name="Straight Connector 76"/>
          <p:cNvCxnSpPr>
            <a:stCxn id="9" idx="4"/>
          </p:cNvCxnSpPr>
          <p:nvPr/>
        </p:nvCxnSpPr>
        <p:spPr>
          <a:xfrm rot="16200000" flipH="1">
            <a:off x="1536811" y="3068728"/>
            <a:ext cx="466418" cy="225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781299" y="3313216"/>
            <a:ext cx="4441371" cy="35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4756068" y="1810987"/>
            <a:ext cx="2968831" cy="118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65" idx="1"/>
          </p:cNvCxnSpPr>
          <p:nvPr/>
        </p:nvCxnSpPr>
        <p:spPr>
          <a:xfrm flipV="1">
            <a:off x="6234545" y="336158"/>
            <a:ext cx="1690637" cy="82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2">
            <a:extLst>
              <a:ext uri="{FF2B5EF4-FFF2-40B4-BE49-F238E27FC236}">
                <a16:creationId xmlns:a16="http://schemas.microsoft.com/office/drawing/2014/main" xmlns="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2054431" y="4132613"/>
            <a:ext cx="4215740" cy="4113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 err="1" smtClean="0">
                <a:cs typeface="Arial" pitchFamily="34" charset="0"/>
              </a:rPr>
              <a:t>MAKSIMAL</a:t>
            </a:r>
            <a:r>
              <a:rPr lang="en-US" altLang="ko-KR" sz="1800" b="1" dirty="0" smtClean="0">
                <a:cs typeface="Arial" pitchFamily="34" charset="0"/>
              </a:rPr>
              <a:t> VOLUME AIR </a:t>
            </a:r>
            <a:r>
              <a:rPr lang="en-US" altLang="ko-KR" sz="1800" b="1" dirty="0" err="1" smtClean="0">
                <a:cs typeface="Arial" pitchFamily="34" charset="0"/>
              </a:rPr>
              <a:t>ADALAH</a:t>
            </a:r>
            <a:r>
              <a:rPr lang="en-US" altLang="ko-KR" sz="1800" b="1" dirty="0" smtClean="0">
                <a:cs typeface="Arial" pitchFamily="34" charset="0"/>
              </a:rPr>
              <a:t> 60% DARI </a:t>
            </a:r>
            <a:r>
              <a:rPr lang="en-US" altLang="ko-KR" sz="1800" b="1" dirty="0" err="1" smtClean="0">
                <a:cs typeface="Arial" pitchFamily="34" charset="0"/>
              </a:rPr>
              <a:t>WADAH</a:t>
            </a:r>
            <a:endParaRPr lang="en-US" altLang="ko-KR" sz="1800" b="1" dirty="0"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58141" y="3598221"/>
            <a:ext cx="961900" cy="2226623"/>
            <a:chOff x="878775" y="3990108"/>
            <a:chExt cx="961900" cy="2226623"/>
          </a:xfrm>
        </p:grpSpPr>
        <p:sp>
          <p:nvSpPr>
            <p:cNvPr id="95" name="Can 94"/>
            <p:cNvSpPr/>
            <p:nvPr/>
          </p:nvSpPr>
          <p:spPr>
            <a:xfrm>
              <a:off x="878775" y="3990108"/>
              <a:ext cx="950026" cy="2226623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WADAH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02525" y="4726383"/>
              <a:ext cx="938150" cy="3562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>
            <a:stCxn id="96" idx="6"/>
          </p:cNvCxnSpPr>
          <p:nvPr/>
        </p:nvCxnSpPr>
        <p:spPr>
          <a:xfrm flipV="1">
            <a:off x="1520041" y="4488873"/>
            <a:ext cx="2398816" cy="237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ECOENZYM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1420813"/>
            <a:ext cx="1890810" cy="3737152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1254125"/>
            <a:ext cx="4327525" cy="3889375"/>
          </a:xfrm>
          <a:prstGeom prst="rect">
            <a:avLst/>
          </a:prstGeom>
          <a:noFill/>
        </p:spPr>
      </p:pic>
      <p:sp>
        <p:nvSpPr>
          <p:cNvPr id="41987" name="Freeform 3"/>
          <p:cNvSpPr>
            <a:spLocks/>
          </p:cNvSpPr>
          <p:nvPr/>
        </p:nvSpPr>
        <p:spPr bwMode="auto">
          <a:xfrm>
            <a:off x="3260725" y="1254125"/>
            <a:ext cx="2997200" cy="4171950"/>
          </a:xfrm>
          <a:custGeom>
            <a:avLst/>
            <a:gdLst/>
            <a:ahLst/>
            <a:cxnLst>
              <a:cxn ang="0">
                <a:pos x="4720" y="0"/>
              </a:cxn>
              <a:cxn ang="0">
                <a:pos x="0" y="0"/>
              </a:cxn>
              <a:cxn ang="0">
                <a:pos x="0" y="6126"/>
              </a:cxn>
              <a:cxn ang="0">
                <a:pos x="4720" y="6126"/>
              </a:cxn>
              <a:cxn ang="0">
                <a:pos x="4720" y="0"/>
              </a:cxn>
            </a:cxnLst>
            <a:rect l="0" t="0" r="r" b="b"/>
            <a:pathLst>
              <a:path w="4720" h="6570">
                <a:moveTo>
                  <a:pt x="4720" y="0"/>
                </a:moveTo>
                <a:lnTo>
                  <a:pt x="0" y="0"/>
                </a:lnTo>
                <a:lnTo>
                  <a:pt x="0" y="6126"/>
                </a:lnTo>
                <a:lnTo>
                  <a:pt x="4720" y="6126"/>
                </a:lnTo>
                <a:lnTo>
                  <a:pt x="4720" y="0"/>
                </a:lnTo>
                <a:close/>
              </a:path>
            </a:pathLst>
          </a:custGeom>
          <a:solidFill>
            <a:srgbClr val="95C2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Eco-Enzyme </a:t>
            </a:r>
            <a:r>
              <a:rPr lang="en-US" dirty="0" smtClean="0"/>
              <a:t>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   pH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4.0</a:t>
            </a:r>
          </a:p>
          <a:p>
            <a:r>
              <a:rPr lang="en-US" dirty="0" smtClean="0"/>
              <a:t>•   Aroma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endParaRPr lang="en-US" dirty="0" smtClean="0"/>
          </a:p>
          <a:p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Cover and End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619</Words>
  <Application>Microsoft Office PowerPoint</Application>
  <PresentationFormat>Custom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Opulent</vt:lpstr>
      <vt:lpstr>Flow</vt:lpstr>
      <vt:lpstr>Origin</vt:lpstr>
      <vt:lpstr>Technic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A135</cp:lastModifiedBy>
  <cp:revision>118</cp:revision>
  <dcterms:created xsi:type="dcterms:W3CDTF">2020-01-20T05:08:25Z</dcterms:created>
  <dcterms:modified xsi:type="dcterms:W3CDTF">2022-01-25T01:14:36Z</dcterms:modified>
</cp:coreProperties>
</file>