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3" r:id="rId5"/>
    <p:sldId id="271" r:id="rId6"/>
    <p:sldId id="272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turba.nungawi.or.id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9" y="2949074"/>
            <a:ext cx="1151616" cy="15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6" y="519088"/>
            <a:ext cx="10431866" cy="58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7" y="519088"/>
            <a:ext cx="10392923" cy="580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7" y="523786"/>
            <a:ext cx="10392923" cy="57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7" y="533344"/>
            <a:ext cx="10392923" cy="57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533344"/>
            <a:ext cx="10309680" cy="57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1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535553"/>
            <a:ext cx="10309680" cy="577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540914"/>
            <a:ext cx="10309680" cy="57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" y="540914"/>
            <a:ext cx="10309679" cy="57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3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turba.nungawi.or.id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9" y="2949074"/>
            <a:ext cx="1151616" cy="15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Pesantren</a:t>
            </a:r>
            <a:endParaRPr lang="en-US" dirty="0"/>
          </a:p>
          <a:p>
            <a:pPr lvl="0"/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pPr lvl="0"/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Dialog  </a:t>
            </a:r>
            <a:r>
              <a:rPr lang="en-US" dirty="0" err="1"/>
              <a:t>Interaktif</a:t>
            </a:r>
            <a:endParaRPr lang="en-US" dirty="0"/>
          </a:p>
          <a:p>
            <a:pPr lvl="0"/>
            <a:r>
              <a:rPr lang="en-US" dirty="0" err="1"/>
              <a:t>Pembuatan</a:t>
            </a:r>
            <a:r>
              <a:rPr lang="en-US" dirty="0"/>
              <a:t> Website</a:t>
            </a:r>
          </a:p>
          <a:p>
            <a:pPr lvl="0"/>
            <a:r>
              <a:rPr lang="en-US" dirty="0"/>
              <a:t>Bulletin </a:t>
            </a:r>
          </a:p>
          <a:p>
            <a:pPr lvl="0"/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menerbitkan</a:t>
            </a:r>
            <a:r>
              <a:rPr lang="en-US" dirty="0"/>
              <a:t> </a:t>
            </a:r>
            <a:r>
              <a:rPr lang="en-US" dirty="0" err="1"/>
              <a:t>buku</a:t>
            </a:r>
            <a:endParaRPr lang="en-US" dirty="0"/>
          </a:p>
          <a:p>
            <a:pPr lvl="0"/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ensiklopedia</a:t>
            </a:r>
            <a:r>
              <a:rPr lang="en-US" dirty="0"/>
              <a:t> Masjid, </a:t>
            </a:r>
            <a:r>
              <a:rPr lang="en-US" dirty="0" err="1"/>
              <a:t>Pesantren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Kyai</a:t>
            </a:r>
            <a:endParaRPr lang="en-US" dirty="0"/>
          </a:p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jelajah</a:t>
            </a:r>
            <a:r>
              <a:rPr lang="en-US" dirty="0"/>
              <a:t> virtual Masjid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Pesantren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4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Mengupayakan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pesantren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Mencerdaskan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Nahdliyin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ajaran</a:t>
            </a:r>
            <a:r>
              <a:rPr lang="en-US" dirty="0"/>
              <a:t> agama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melek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Nahdliyin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media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mewarnai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andil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dialektika</a:t>
            </a:r>
            <a:r>
              <a:rPr lang="en-US" dirty="0"/>
              <a:t> </a:t>
            </a:r>
            <a:r>
              <a:rPr lang="en-US" dirty="0" err="1"/>
              <a:t>wacana</a:t>
            </a:r>
            <a:r>
              <a:rPr lang="en-US" dirty="0"/>
              <a:t> di </a:t>
            </a:r>
            <a:r>
              <a:rPr lang="en-US" dirty="0" err="1"/>
              <a:t>kalangan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Nahdiliyin</a:t>
            </a:r>
            <a:r>
              <a:rPr lang="en-US" dirty="0"/>
              <a:t> </a:t>
            </a:r>
            <a:r>
              <a:rPr lang="en-US" dirty="0" err="1"/>
              <a:t>terkhusus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corong</a:t>
            </a:r>
            <a:r>
              <a:rPr lang="en-US" dirty="0"/>
              <a:t> media </a:t>
            </a:r>
            <a:r>
              <a:rPr lang="en-US" dirty="0" err="1"/>
              <a:t>ahlus</a:t>
            </a:r>
            <a:r>
              <a:rPr lang="en-US" dirty="0"/>
              <a:t> </a:t>
            </a:r>
            <a:r>
              <a:rPr lang="en-US" dirty="0" err="1"/>
              <a:t>sunnah</a:t>
            </a:r>
            <a:r>
              <a:rPr lang="en-US" dirty="0"/>
              <a:t> </a:t>
            </a:r>
            <a:r>
              <a:rPr lang="en-US" dirty="0" err="1"/>
              <a:t>wal</a:t>
            </a:r>
            <a:r>
              <a:rPr lang="en-US" dirty="0"/>
              <a:t> </a:t>
            </a:r>
            <a:r>
              <a:rPr lang="en-US" dirty="0" err="1"/>
              <a:t>jamaah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4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kepenulisan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santri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PC LTN NU </a:t>
            </a:r>
            <a:r>
              <a:rPr lang="en-US" dirty="0" err="1"/>
              <a:t>Ngawi</a:t>
            </a:r>
            <a:endParaRPr lang="en-US" dirty="0"/>
          </a:p>
          <a:p>
            <a:pPr lvl="0"/>
            <a:r>
              <a:rPr lang="en-US" dirty="0" err="1"/>
              <a:t>Mengadakan</a:t>
            </a:r>
            <a:r>
              <a:rPr lang="en-US" dirty="0"/>
              <a:t> seminar, workshop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sarasehan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santri</a:t>
            </a:r>
            <a:r>
              <a:rPr lang="en-US" dirty="0"/>
              <a:t>, </a:t>
            </a:r>
            <a:r>
              <a:rPr lang="en-US" dirty="0" err="1"/>
              <a:t>pelajar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.</a:t>
            </a:r>
          </a:p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konten-konten</a:t>
            </a:r>
            <a:r>
              <a:rPr lang="en-US" dirty="0"/>
              <a:t> media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5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capaian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Pesantren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lvl="0"/>
            <a:r>
              <a:rPr lang="en-US" dirty="0" err="1" smtClean="0"/>
              <a:t>Pesantren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MWC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pepustakaan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Pesantren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MWC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mengelola</a:t>
            </a:r>
            <a:r>
              <a:rPr lang="en-US" dirty="0"/>
              <a:t> website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progesif</a:t>
            </a:r>
            <a:r>
              <a:rPr lang="en-US" dirty="0"/>
              <a:t>.</a:t>
            </a:r>
          </a:p>
          <a:p>
            <a:r>
              <a:rPr lang="en-US" dirty="0" err="1"/>
              <a:t>Pesantren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MWC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pelopor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Pengurus</a:t>
            </a:r>
            <a:r>
              <a:rPr lang="en-US" dirty="0"/>
              <a:t> NU (PC, MWC, Ranting, </a:t>
            </a:r>
            <a:r>
              <a:rPr lang="en-US" dirty="0" err="1"/>
              <a:t>Banom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NU).</a:t>
            </a:r>
          </a:p>
          <a:p>
            <a:pPr lvl="0"/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Nahdliyin</a:t>
            </a:r>
            <a:endParaRPr lang="en-US" dirty="0"/>
          </a:p>
          <a:p>
            <a:pPr lvl="0"/>
            <a:r>
              <a:rPr lang="en-US" dirty="0" err="1"/>
              <a:t>Santri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Pelajar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Mahasiswa</a:t>
            </a:r>
            <a:r>
              <a:rPr lang="en-US" dirty="0"/>
              <a:t>.</a:t>
            </a:r>
          </a:p>
          <a:p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933" y="3242732"/>
            <a:ext cx="8176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PENGGUNAAN INTERNET DI INDONESIA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0642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6" y="512923"/>
            <a:ext cx="10431866" cy="58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6" y="512923"/>
            <a:ext cx="10431866" cy="58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594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227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turba.nungawi.or.id</vt:lpstr>
      <vt:lpstr>Program kerja</vt:lpstr>
      <vt:lpstr>Maksud dan tujuan</vt:lpstr>
      <vt:lpstr>Bentuk kegiatan</vt:lpstr>
      <vt:lpstr>Target dan capaian</vt:lpstr>
      <vt:lpstr>Sasaran kegiatan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turba.nungawi.or.id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turba.nungawi.or.id</dc:title>
  <dc:creator>Microsoft account</dc:creator>
  <cp:lastModifiedBy>Microsoft account</cp:lastModifiedBy>
  <cp:revision>6</cp:revision>
  <dcterms:created xsi:type="dcterms:W3CDTF">2022-01-25T02:37:58Z</dcterms:created>
  <dcterms:modified xsi:type="dcterms:W3CDTF">2022-01-25T08:58:51Z</dcterms:modified>
</cp:coreProperties>
</file>